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66" r:id="rId4"/>
    <p:sldId id="260" r:id="rId5"/>
    <p:sldId id="268" r:id="rId6"/>
    <p:sldId id="267" r:id="rId7"/>
    <p:sldId id="285" r:id="rId8"/>
    <p:sldId id="270" r:id="rId9"/>
    <p:sldId id="272" r:id="rId10"/>
    <p:sldId id="292" r:id="rId11"/>
    <p:sldId id="298" r:id="rId12"/>
    <p:sldId id="274" r:id="rId13"/>
    <p:sldId id="275" r:id="rId14"/>
    <p:sldId id="280" r:id="rId15"/>
    <p:sldId id="269" r:id="rId16"/>
    <p:sldId id="277" r:id="rId17"/>
    <p:sldId id="283" r:id="rId18"/>
    <p:sldId id="278" r:id="rId19"/>
    <p:sldId id="276" r:id="rId20"/>
    <p:sldId id="279" r:id="rId21"/>
    <p:sldId id="282" r:id="rId22"/>
    <p:sldId id="295" r:id="rId23"/>
    <p:sldId id="284" r:id="rId24"/>
    <p:sldId id="296" r:id="rId25"/>
    <p:sldId id="281" r:id="rId26"/>
    <p:sldId id="289" r:id="rId27"/>
    <p:sldId id="299" r:id="rId28"/>
    <p:sldId id="291" r:id="rId29"/>
    <p:sldId id="297" r:id="rId30"/>
    <p:sldId id="294" r:id="rId31"/>
    <p:sldId id="293" r:id="rId32"/>
    <p:sldId id="265" r:id="rId33"/>
  </p:sldIdLst>
  <p:sldSz cx="18288000" cy="10287000"/>
  <p:notesSz cx="6858000" cy="9144000"/>
  <p:embeddedFontLst>
    <p:embeddedFont>
      <p:font typeface="Century Gothic" panose="020B0604020202020204" charset="0"/>
      <p:regular r:id="rId35"/>
      <p:bold r:id="rId36"/>
      <p:italic r:id="rId37"/>
      <p:boldItalic r:id="rId38"/>
    </p:embeddedFont>
    <p:embeddedFont>
      <p:font typeface="Century Gothic Paneuropean" panose="020B0604020202020204" charset="0"/>
      <p:regular r:id="rId39"/>
    </p:embeddedFont>
    <p:embeddedFont>
      <p:font typeface="Century Gothic Paneuropean Bold" panose="020B0604020202020204"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85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101E8-5948-056B-E6CB-68465F4A682F}" v="1155" dt="2025-05-07T20:06:08.291"/>
    <p1510:client id="{292E3970-158E-750F-01AB-86845DB73E42}" v="111" dt="2025-05-07T21:39:44.132"/>
    <p1510:client id="{2A3E20F4-36CA-2B04-1B4E-F93ADF815202}" v="1599" dt="2025-05-07T19:40:37.456"/>
    <p1510:client id="{3E96046F-32E1-CFD9-6781-CB3F864272BA}" v="163" dt="2025-05-08T17:35:02.624"/>
    <p1510:client id="{44F61C0B-5C61-9B28-272B-0103860F262C}" v="592" dt="2025-05-07T20:54:58.855"/>
    <p1510:client id="{5BD47779-2769-21C4-E8F2-1F870CAB3646}" v="63" dt="2025-05-07T21:39:41.385"/>
    <p1510:client id="{5D8581CE-CF5A-4BED-1E26-5E2B14E9FBC5}" v="1376" dt="2025-05-07T19:13:50.636"/>
    <p1510:client id="{92F33C67-0D16-68FB-1DBF-44A51F08EB20}" v="46" dt="2025-05-07T20:36:35.849"/>
    <p1510:client id="{B0FEFCEC-C19A-514A-B7D3-6D2BF2D6AF8C}" v="1501" dt="2025-05-08T17:46:08.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 John" userId="S::parkje@dickinson.edu::593b59de-8e3f-40be-81c4-03251be984db" providerId="AD" clId="Web-{129101E8-5948-056B-E6CB-68465F4A682F}"/>
    <pc:docChg chg="modSld">
      <pc:chgData name="Park, John" userId="S::parkje@dickinson.edu::593b59de-8e3f-40be-81c4-03251be984db" providerId="AD" clId="Web-{129101E8-5948-056B-E6CB-68465F4A682F}" dt="2025-05-07T20:14:48.434" v="657"/>
      <pc:docMkLst>
        <pc:docMk/>
      </pc:docMkLst>
      <pc:sldChg chg="addSp delSp modSp">
        <pc:chgData name="Park, John" userId="S::parkje@dickinson.edu::593b59de-8e3f-40be-81c4-03251be984db" providerId="AD" clId="Web-{129101E8-5948-056B-E6CB-68465F4A682F}" dt="2025-05-07T19:49:09.426" v="80" actId="20577"/>
        <pc:sldMkLst>
          <pc:docMk/>
          <pc:sldMk cId="0" sldId="257"/>
        </pc:sldMkLst>
        <pc:spChg chg="mod">
          <ac:chgData name="Park, John" userId="S::parkje@dickinson.edu::593b59de-8e3f-40be-81c4-03251be984db" providerId="AD" clId="Web-{129101E8-5948-056B-E6CB-68465F4A682F}" dt="2025-05-07T19:45:38.028" v="16" actId="1076"/>
          <ac:spMkLst>
            <pc:docMk/>
            <pc:sldMk cId="0" sldId="257"/>
            <ac:spMk id="8" creationId="{00000000-0000-0000-0000-000000000000}"/>
          </ac:spMkLst>
        </pc:spChg>
        <pc:spChg chg="add mod">
          <ac:chgData name="Park, John" userId="S::parkje@dickinson.edu::593b59de-8e3f-40be-81c4-03251be984db" providerId="AD" clId="Web-{129101E8-5948-056B-E6CB-68465F4A682F}" dt="2025-05-07T19:49:09.426" v="80" actId="20577"/>
          <ac:spMkLst>
            <pc:docMk/>
            <pc:sldMk cId="0" sldId="257"/>
            <ac:spMk id="18" creationId="{43A67A67-7955-B2AD-784C-B287E283A0AE}"/>
          </ac:spMkLst>
        </pc:spChg>
        <pc:spChg chg="del">
          <ac:chgData name="Park, John" userId="S::parkje@dickinson.edu::593b59de-8e3f-40be-81c4-03251be984db" providerId="AD" clId="Web-{129101E8-5948-056B-E6CB-68465F4A682F}" dt="2025-05-07T19:45:13.418" v="15"/>
          <ac:spMkLst>
            <pc:docMk/>
            <pc:sldMk cId="0" sldId="257"/>
            <ac:spMk id="19" creationId="{1A710961-8DF2-50A5-C8E6-3BC40B5C28CB}"/>
          </ac:spMkLst>
        </pc:spChg>
        <pc:picChg chg="add mod">
          <ac:chgData name="Park, John" userId="S::parkje@dickinson.edu::593b59de-8e3f-40be-81c4-03251be984db" providerId="AD" clId="Web-{129101E8-5948-056B-E6CB-68465F4A682F}" dt="2025-05-07T19:46:21.592" v="28" actId="1076"/>
          <ac:picMkLst>
            <pc:docMk/>
            <pc:sldMk cId="0" sldId="257"/>
            <ac:picMk id="9" creationId="{5BDA32AA-BCFD-5A0A-E734-04BBBEA71D7F}"/>
          </ac:picMkLst>
        </pc:picChg>
        <pc:picChg chg="add mod">
          <ac:chgData name="Park, John" userId="S::parkje@dickinson.edu::593b59de-8e3f-40be-81c4-03251be984db" providerId="AD" clId="Web-{129101E8-5948-056B-E6CB-68465F4A682F}" dt="2025-05-07T19:46:16.889" v="25" actId="1076"/>
          <ac:picMkLst>
            <pc:docMk/>
            <pc:sldMk cId="0" sldId="257"/>
            <ac:picMk id="15" creationId="{C2264331-6F33-C88E-79DD-F9AAD2A50F8F}"/>
          </ac:picMkLst>
        </pc:picChg>
        <pc:picChg chg="add mod">
          <ac:chgData name="Park, John" userId="S::parkje@dickinson.edu::593b59de-8e3f-40be-81c4-03251be984db" providerId="AD" clId="Web-{129101E8-5948-056B-E6CB-68465F4A682F}" dt="2025-05-07T19:46:16.904" v="26" actId="1076"/>
          <ac:picMkLst>
            <pc:docMk/>
            <pc:sldMk cId="0" sldId="257"/>
            <ac:picMk id="16" creationId="{FA488FD5-1DFC-782F-CB75-B35B1E663CCE}"/>
          </ac:picMkLst>
        </pc:picChg>
        <pc:picChg chg="add mod">
          <ac:chgData name="Park, John" userId="S::parkje@dickinson.edu::593b59de-8e3f-40be-81c4-03251be984db" providerId="AD" clId="Web-{129101E8-5948-056B-E6CB-68465F4A682F}" dt="2025-05-07T19:46:16.936" v="27" actId="1076"/>
          <ac:picMkLst>
            <pc:docMk/>
            <pc:sldMk cId="0" sldId="257"/>
            <ac:picMk id="17" creationId="{78ECD581-EE09-F93D-9284-48326561C301}"/>
          </ac:picMkLst>
        </pc:picChg>
      </pc:sldChg>
      <pc:sldChg chg="addSp modSp">
        <pc:chgData name="Park, John" userId="S::parkje@dickinson.edu::593b59de-8e3f-40be-81c4-03251be984db" providerId="AD" clId="Web-{129101E8-5948-056B-E6CB-68465F4A682F}" dt="2025-05-07T20:02:45.346" v="600" actId="20577"/>
        <pc:sldMkLst>
          <pc:docMk/>
          <pc:sldMk cId="3769921844" sldId="267"/>
        </pc:sldMkLst>
        <pc:spChg chg="add mod">
          <ac:chgData name="Park, John" userId="S::parkje@dickinson.edu::593b59de-8e3f-40be-81c4-03251be984db" providerId="AD" clId="Web-{129101E8-5948-056B-E6CB-68465F4A682F}" dt="2025-05-07T20:02:45.346" v="600" actId="20577"/>
          <ac:spMkLst>
            <pc:docMk/>
            <pc:sldMk cId="3769921844" sldId="267"/>
            <ac:spMk id="3" creationId="{EDEB96D0-A1F8-6F97-7CB7-C4C5D4E8CAC4}"/>
          </ac:spMkLst>
        </pc:spChg>
      </pc:sldChg>
      <pc:sldChg chg="modNotes">
        <pc:chgData name="Park, John" userId="S::parkje@dickinson.edu::593b59de-8e3f-40be-81c4-03251be984db" providerId="AD" clId="Web-{129101E8-5948-056B-E6CB-68465F4A682F}" dt="2025-05-07T20:10:02.440" v="643"/>
        <pc:sldMkLst>
          <pc:docMk/>
          <pc:sldMk cId="1315778477" sldId="276"/>
        </pc:sldMkLst>
      </pc:sldChg>
      <pc:sldChg chg="modNotes">
        <pc:chgData name="Park, John" userId="S::parkje@dickinson.edu::593b59de-8e3f-40be-81c4-03251be984db" providerId="AD" clId="Web-{129101E8-5948-056B-E6CB-68465F4A682F}" dt="2025-05-07T20:13:38.588" v="655"/>
        <pc:sldMkLst>
          <pc:docMk/>
          <pc:sldMk cId="1468106879" sldId="278"/>
        </pc:sldMkLst>
      </pc:sldChg>
      <pc:sldChg chg="delSp">
        <pc:chgData name="Park, John" userId="S::parkje@dickinson.edu::593b59de-8e3f-40be-81c4-03251be984db" providerId="AD" clId="Web-{129101E8-5948-056B-E6CB-68465F4A682F}" dt="2025-05-07T20:06:08.291" v="601"/>
        <pc:sldMkLst>
          <pc:docMk/>
          <pc:sldMk cId="827706059" sldId="279"/>
        </pc:sldMkLst>
        <pc:picChg chg="del">
          <ac:chgData name="Park, John" userId="S::parkje@dickinson.edu::593b59de-8e3f-40be-81c4-03251be984db" providerId="AD" clId="Web-{129101E8-5948-056B-E6CB-68465F4A682F}" dt="2025-05-07T20:06:08.291" v="601"/>
          <ac:picMkLst>
            <pc:docMk/>
            <pc:sldMk cId="827706059" sldId="279"/>
            <ac:picMk id="16" creationId="{4C3547DA-7E5D-BB00-14C9-B1EA661CD838}"/>
          </ac:picMkLst>
        </pc:picChg>
      </pc:sldChg>
      <pc:sldChg chg="modNotes">
        <pc:chgData name="Park, John" userId="S::parkje@dickinson.edu::593b59de-8e3f-40be-81c4-03251be984db" providerId="AD" clId="Web-{129101E8-5948-056B-E6CB-68465F4A682F}" dt="2025-05-07T20:14:48.434" v="657"/>
        <pc:sldMkLst>
          <pc:docMk/>
          <pc:sldMk cId="1987148063" sldId="284"/>
        </pc:sldMkLst>
      </pc:sldChg>
    </pc:docChg>
  </pc:docChgLst>
  <pc:docChgLst>
    <pc:chgData name="Kim, Ashley" userId="S::kima@dickinson.edu::d0c986cc-c615-454b-b74a-5382c90e7115" providerId="AD" clId="Web-{3E96046F-32E1-CFD9-6781-CB3F864272BA}"/>
    <pc:docChg chg="addSld modSld">
      <pc:chgData name="Kim, Ashley" userId="S::kima@dickinson.edu::d0c986cc-c615-454b-b74a-5382c90e7115" providerId="AD" clId="Web-{3E96046F-32E1-CFD9-6781-CB3F864272BA}" dt="2025-05-08T17:35:00.718" v="1907"/>
      <pc:docMkLst>
        <pc:docMk/>
      </pc:docMkLst>
      <pc:sldChg chg="delSp modNotes">
        <pc:chgData name="Kim, Ashley" userId="S::kima@dickinson.edu::d0c986cc-c615-454b-b74a-5382c90e7115" providerId="AD" clId="Web-{3E96046F-32E1-CFD9-6781-CB3F864272BA}" dt="2025-05-08T17:25:58.102" v="1288"/>
        <pc:sldMkLst>
          <pc:docMk/>
          <pc:sldMk cId="0" sldId="257"/>
        </pc:sldMkLst>
        <pc:spChg chg="del">
          <ac:chgData name="Kim, Ashley" userId="S::kima@dickinson.edu::d0c986cc-c615-454b-b74a-5382c90e7115" providerId="AD" clId="Web-{3E96046F-32E1-CFD9-6781-CB3F864272BA}" dt="2025-05-08T16:46:52.810" v="59"/>
          <ac:spMkLst>
            <pc:docMk/>
            <pc:sldMk cId="0" sldId="257"/>
            <ac:spMk id="20" creationId="{35AD7F86-50B5-59B1-AC1D-0FF50C350F56}"/>
          </ac:spMkLst>
        </pc:spChg>
      </pc:sldChg>
      <pc:sldChg chg="delSp modNotes">
        <pc:chgData name="Kim, Ashley" userId="S::kima@dickinson.edu::d0c986cc-c615-454b-b74a-5382c90e7115" providerId="AD" clId="Web-{3E96046F-32E1-CFD9-6781-CB3F864272BA}" dt="2025-05-08T17:27:19.338" v="1406"/>
        <pc:sldMkLst>
          <pc:docMk/>
          <pc:sldMk cId="0" sldId="260"/>
        </pc:sldMkLst>
        <pc:spChg chg="del">
          <ac:chgData name="Kim, Ashley" userId="S::kima@dickinson.edu::d0c986cc-c615-454b-b74a-5382c90e7115" providerId="AD" clId="Web-{3E96046F-32E1-CFD9-6781-CB3F864272BA}" dt="2025-05-08T16:46:55.529" v="61"/>
          <ac:spMkLst>
            <pc:docMk/>
            <pc:sldMk cId="0" sldId="260"/>
            <ac:spMk id="4" creationId="{112EAE7B-D421-F202-AE4E-CBA79390BB59}"/>
          </ac:spMkLst>
        </pc:spChg>
      </pc:sldChg>
      <pc:sldChg chg="delSp">
        <pc:chgData name="Kim, Ashley" userId="S::kima@dickinson.edu::d0c986cc-c615-454b-b74a-5382c90e7115" providerId="AD" clId="Web-{3E96046F-32E1-CFD9-6781-CB3F864272BA}" dt="2025-05-08T16:46:54.217" v="60"/>
        <pc:sldMkLst>
          <pc:docMk/>
          <pc:sldMk cId="1620348854" sldId="266"/>
        </pc:sldMkLst>
        <pc:spChg chg="del">
          <ac:chgData name="Kim, Ashley" userId="S::kima@dickinson.edu::d0c986cc-c615-454b-b74a-5382c90e7115" providerId="AD" clId="Web-{3E96046F-32E1-CFD9-6781-CB3F864272BA}" dt="2025-05-08T16:46:54.217" v="60"/>
          <ac:spMkLst>
            <pc:docMk/>
            <pc:sldMk cId="1620348854" sldId="266"/>
            <ac:spMk id="17" creationId="{7784B511-FD53-C3B8-6083-8E1AF9945ABE}"/>
          </ac:spMkLst>
        </pc:spChg>
      </pc:sldChg>
      <pc:sldChg chg="delSp modNotes">
        <pc:chgData name="Kim, Ashley" userId="S::kima@dickinson.edu::d0c986cc-c615-454b-b74a-5382c90e7115" providerId="AD" clId="Web-{3E96046F-32E1-CFD9-6781-CB3F864272BA}" dt="2025-05-08T17:29:08.214" v="1754"/>
        <pc:sldMkLst>
          <pc:docMk/>
          <pc:sldMk cId="3769921844" sldId="267"/>
        </pc:sldMkLst>
        <pc:spChg chg="del">
          <ac:chgData name="Kim, Ashley" userId="S::kima@dickinson.edu::d0c986cc-c615-454b-b74a-5382c90e7115" providerId="AD" clId="Web-{3E96046F-32E1-CFD9-6781-CB3F864272BA}" dt="2025-05-08T16:46:59.498" v="63"/>
          <ac:spMkLst>
            <pc:docMk/>
            <pc:sldMk cId="3769921844" sldId="267"/>
            <ac:spMk id="17" creationId="{CD4EF511-BF07-5017-AA48-460C2784C073}"/>
          </ac:spMkLst>
        </pc:spChg>
      </pc:sldChg>
      <pc:sldChg chg="delSp modNotes">
        <pc:chgData name="Kim, Ashley" userId="S::kima@dickinson.edu::d0c986cc-c615-454b-b74a-5382c90e7115" providerId="AD" clId="Web-{3E96046F-32E1-CFD9-6781-CB3F864272BA}" dt="2025-05-08T17:28:06.901" v="1543"/>
        <pc:sldMkLst>
          <pc:docMk/>
          <pc:sldMk cId="3493316662" sldId="268"/>
        </pc:sldMkLst>
        <pc:spChg chg="del">
          <ac:chgData name="Kim, Ashley" userId="S::kima@dickinson.edu::d0c986cc-c615-454b-b74a-5382c90e7115" providerId="AD" clId="Web-{3E96046F-32E1-CFD9-6781-CB3F864272BA}" dt="2025-05-08T16:46:57.810" v="62"/>
          <ac:spMkLst>
            <pc:docMk/>
            <pc:sldMk cId="3493316662" sldId="268"/>
            <ac:spMk id="4" creationId="{93B4CC2D-F0A8-4CF5-EFF4-3B2CD7083FDC}"/>
          </ac:spMkLst>
        </pc:spChg>
      </pc:sldChg>
      <pc:sldChg chg="delSp">
        <pc:chgData name="Kim, Ashley" userId="S::kima@dickinson.edu::d0c986cc-c615-454b-b74a-5382c90e7115" providerId="AD" clId="Web-{3E96046F-32E1-CFD9-6781-CB3F864272BA}" dt="2025-05-08T16:47:19.857" v="71"/>
        <pc:sldMkLst>
          <pc:docMk/>
          <pc:sldMk cId="452902948" sldId="269"/>
        </pc:sldMkLst>
        <pc:spChg chg="del">
          <ac:chgData name="Kim, Ashley" userId="S::kima@dickinson.edu::d0c986cc-c615-454b-b74a-5382c90e7115" providerId="AD" clId="Web-{3E96046F-32E1-CFD9-6781-CB3F864272BA}" dt="2025-05-08T16:47:19.857" v="71"/>
          <ac:spMkLst>
            <pc:docMk/>
            <pc:sldMk cId="452902948" sldId="269"/>
            <ac:spMk id="18" creationId="{43EF5D0F-6A47-0E2B-EB40-FE6BF9914F81}"/>
          </ac:spMkLst>
        </pc:spChg>
      </pc:sldChg>
      <pc:sldChg chg="modNotes">
        <pc:chgData name="Kim, Ashley" userId="S::kima@dickinson.edu::d0c986cc-c615-454b-b74a-5382c90e7115" providerId="AD" clId="Web-{3E96046F-32E1-CFD9-6781-CB3F864272BA}" dt="2025-05-08T17:22:11.818" v="737"/>
        <pc:sldMkLst>
          <pc:docMk/>
          <pc:sldMk cId="1816844362" sldId="270"/>
        </pc:sldMkLst>
      </pc:sldChg>
      <pc:sldChg chg="delSp modNotes">
        <pc:chgData name="Kim, Ashley" userId="S::kima@dickinson.edu::d0c986cc-c615-454b-b74a-5382c90e7115" providerId="AD" clId="Web-{3E96046F-32E1-CFD9-6781-CB3F864272BA}" dt="2025-05-08T17:29:36.511" v="1812"/>
        <pc:sldMkLst>
          <pc:docMk/>
          <pc:sldMk cId="628081953" sldId="272"/>
        </pc:sldMkLst>
        <pc:spChg chg="del">
          <ac:chgData name="Kim, Ashley" userId="S::kima@dickinson.edu::d0c986cc-c615-454b-b74a-5382c90e7115" providerId="AD" clId="Web-{3E96046F-32E1-CFD9-6781-CB3F864272BA}" dt="2025-05-08T16:47:04.654" v="66"/>
          <ac:spMkLst>
            <pc:docMk/>
            <pc:sldMk cId="628081953" sldId="272"/>
            <ac:spMk id="18" creationId="{9EF81FC6-B61A-865D-6D98-926A6F115C31}"/>
          </ac:spMkLst>
        </pc:spChg>
      </pc:sldChg>
      <pc:sldChg chg="delSp modNotes">
        <pc:chgData name="Kim, Ashley" userId="S::kima@dickinson.edu::d0c986cc-c615-454b-b74a-5382c90e7115" providerId="AD" clId="Web-{3E96046F-32E1-CFD9-6781-CB3F864272BA}" dt="2025-05-08T17:29:56.042" v="1824"/>
        <pc:sldMkLst>
          <pc:docMk/>
          <pc:sldMk cId="3874940505" sldId="274"/>
        </pc:sldMkLst>
        <pc:spChg chg="del">
          <ac:chgData name="Kim, Ashley" userId="S::kima@dickinson.edu::d0c986cc-c615-454b-b74a-5382c90e7115" providerId="AD" clId="Web-{3E96046F-32E1-CFD9-6781-CB3F864272BA}" dt="2025-05-08T16:47:09.139" v="68"/>
          <ac:spMkLst>
            <pc:docMk/>
            <pc:sldMk cId="3874940505" sldId="274"/>
            <ac:spMk id="17" creationId="{D9DCF760-84CC-157C-E30F-1646E63ADC0D}"/>
          </ac:spMkLst>
        </pc:spChg>
      </pc:sldChg>
      <pc:sldChg chg="delSp modNotes">
        <pc:chgData name="Kim, Ashley" userId="S::kima@dickinson.edu::d0c986cc-c615-454b-b74a-5382c90e7115" providerId="AD" clId="Web-{3E96046F-32E1-CFD9-6781-CB3F864272BA}" dt="2025-05-08T17:30:11.746" v="1841"/>
        <pc:sldMkLst>
          <pc:docMk/>
          <pc:sldMk cId="4206885627" sldId="275"/>
        </pc:sldMkLst>
        <pc:spChg chg="del">
          <ac:chgData name="Kim, Ashley" userId="S::kima@dickinson.edu::d0c986cc-c615-454b-b74a-5382c90e7115" providerId="AD" clId="Web-{3E96046F-32E1-CFD9-6781-CB3F864272BA}" dt="2025-05-08T16:47:16.670" v="69"/>
          <ac:spMkLst>
            <pc:docMk/>
            <pc:sldMk cId="4206885627" sldId="275"/>
            <ac:spMk id="16" creationId="{2731164B-CFAB-6381-8D28-431FE712C5BE}"/>
          </ac:spMkLst>
        </pc:spChg>
      </pc:sldChg>
      <pc:sldChg chg="delSp">
        <pc:chgData name="Kim, Ashley" userId="S::kima@dickinson.edu::d0c986cc-c615-454b-b74a-5382c90e7115" providerId="AD" clId="Web-{3E96046F-32E1-CFD9-6781-CB3F864272BA}" dt="2025-05-08T16:47:27.404" v="74"/>
        <pc:sldMkLst>
          <pc:docMk/>
          <pc:sldMk cId="1315778477" sldId="276"/>
        </pc:sldMkLst>
        <pc:spChg chg="del">
          <ac:chgData name="Kim, Ashley" userId="S::kima@dickinson.edu::d0c986cc-c615-454b-b74a-5382c90e7115" providerId="AD" clId="Web-{3E96046F-32E1-CFD9-6781-CB3F864272BA}" dt="2025-05-08T16:47:27.404" v="74"/>
          <ac:spMkLst>
            <pc:docMk/>
            <pc:sldMk cId="1315778477" sldId="276"/>
            <ac:spMk id="18" creationId="{735D9FC3-5F36-E8AD-710E-3E76F03FD1F7}"/>
          </ac:spMkLst>
        </pc:spChg>
      </pc:sldChg>
      <pc:sldChg chg="modSp">
        <pc:chgData name="Kim, Ashley" userId="S::kima@dickinson.edu::d0c986cc-c615-454b-b74a-5382c90e7115" providerId="AD" clId="Web-{3E96046F-32E1-CFD9-6781-CB3F864272BA}" dt="2025-05-08T17:35:00.718" v="1907"/>
        <pc:sldMkLst>
          <pc:docMk/>
          <pc:sldMk cId="3698169806" sldId="277"/>
        </pc:sldMkLst>
        <pc:graphicFrameChg chg="mod modGraphic">
          <ac:chgData name="Kim, Ashley" userId="S::kima@dickinson.edu::d0c986cc-c615-454b-b74a-5382c90e7115" providerId="AD" clId="Web-{3E96046F-32E1-CFD9-6781-CB3F864272BA}" dt="2025-05-08T17:35:00.718" v="1907"/>
          <ac:graphicFrameMkLst>
            <pc:docMk/>
            <pc:sldMk cId="3698169806" sldId="277"/>
            <ac:graphicFrameMk id="4" creationId="{9AAB7025-5DC2-976A-38A3-DA0A33935C4D}"/>
          </ac:graphicFrameMkLst>
        </pc:graphicFrameChg>
      </pc:sldChg>
      <pc:sldChg chg="delSp modNotes">
        <pc:chgData name="Kim, Ashley" userId="S::kima@dickinson.edu::d0c986cc-c615-454b-b74a-5382c90e7115" providerId="AD" clId="Web-{3E96046F-32E1-CFD9-6781-CB3F864272BA}" dt="2025-05-08T16:47:25.186" v="73"/>
        <pc:sldMkLst>
          <pc:docMk/>
          <pc:sldMk cId="1468106879" sldId="278"/>
        </pc:sldMkLst>
        <pc:spChg chg="del">
          <ac:chgData name="Kim, Ashley" userId="S::kima@dickinson.edu::d0c986cc-c615-454b-b74a-5382c90e7115" providerId="AD" clId="Web-{3E96046F-32E1-CFD9-6781-CB3F864272BA}" dt="2025-05-08T16:47:25.186" v="73"/>
          <ac:spMkLst>
            <pc:docMk/>
            <pc:sldMk cId="1468106879" sldId="278"/>
            <ac:spMk id="18" creationId="{1F065C2A-EC8E-705F-A095-91A58203A1B2}"/>
          </ac:spMkLst>
        </pc:spChg>
      </pc:sldChg>
      <pc:sldChg chg="delSp">
        <pc:chgData name="Kim, Ashley" userId="S::kima@dickinson.edu::d0c986cc-c615-454b-b74a-5382c90e7115" providerId="AD" clId="Web-{3E96046F-32E1-CFD9-6781-CB3F864272BA}" dt="2025-05-08T16:47:29.639" v="75"/>
        <pc:sldMkLst>
          <pc:docMk/>
          <pc:sldMk cId="827706059" sldId="279"/>
        </pc:sldMkLst>
        <pc:spChg chg="del">
          <ac:chgData name="Kim, Ashley" userId="S::kima@dickinson.edu::d0c986cc-c615-454b-b74a-5382c90e7115" providerId="AD" clId="Web-{3E96046F-32E1-CFD9-6781-CB3F864272BA}" dt="2025-05-08T16:47:29.639" v="75"/>
          <ac:spMkLst>
            <pc:docMk/>
            <pc:sldMk cId="827706059" sldId="279"/>
            <ac:spMk id="18" creationId="{DBC8B8B1-5140-4DFF-5EF8-C7CC64E8B227}"/>
          </ac:spMkLst>
        </pc:spChg>
      </pc:sldChg>
      <pc:sldChg chg="delSp">
        <pc:chgData name="Kim, Ashley" userId="S::kima@dickinson.edu::d0c986cc-c615-454b-b74a-5382c90e7115" providerId="AD" clId="Web-{3E96046F-32E1-CFD9-6781-CB3F864272BA}" dt="2025-05-08T16:47:16.998" v="70"/>
        <pc:sldMkLst>
          <pc:docMk/>
          <pc:sldMk cId="1055020442" sldId="280"/>
        </pc:sldMkLst>
        <pc:spChg chg="del">
          <ac:chgData name="Kim, Ashley" userId="S::kima@dickinson.edu::d0c986cc-c615-454b-b74a-5382c90e7115" providerId="AD" clId="Web-{3E96046F-32E1-CFD9-6781-CB3F864272BA}" dt="2025-05-08T16:47:16.998" v="70"/>
          <ac:spMkLst>
            <pc:docMk/>
            <pc:sldMk cId="1055020442" sldId="280"/>
            <ac:spMk id="16" creationId="{760ABBFB-B453-F97A-7503-148C9841C56C}"/>
          </ac:spMkLst>
        </pc:spChg>
      </pc:sldChg>
      <pc:sldChg chg="delSp">
        <pc:chgData name="Kim, Ashley" userId="S::kima@dickinson.edu::d0c986cc-c615-454b-b74a-5382c90e7115" providerId="AD" clId="Web-{3E96046F-32E1-CFD9-6781-CB3F864272BA}" dt="2025-05-08T16:47:46.561" v="80"/>
        <pc:sldMkLst>
          <pc:docMk/>
          <pc:sldMk cId="3184675338" sldId="281"/>
        </pc:sldMkLst>
        <pc:spChg chg="del">
          <ac:chgData name="Kim, Ashley" userId="S::kima@dickinson.edu::d0c986cc-c615-454b-b74a-5382c90e7115" providerId="AD" clId="Web-{3E96046F-32E1-CFD9-6781-CB3F864272BA}" dt="2025-05-08T16:47:46.561" v="80"/>
          <ac:spMkLst>
            <pc:docMk/>
            <pc:sldMk cId="3184675338" sldId="281"/>
            <ac:spMk id="16" creationId="{69671018-B1F7-90D3-03F2-86CB2102B928}"/>
          </ac:spMkLst>
        </pc:spChg>
      </pc:sldChg>
      <pc:sldChg chg="delSp">
        <pc:chgData name="Kim, Ashley" userId="S::kima@dickinson.edu::d0c986cc-c615-454b-b74a-5382c90e7115" providerId="AD" clId="Web-{3E96046F-32E1-CFD9-6781-CB3F864272BA}" dt="2025-05-08T16:47:31.217" v="76"/>
        <pc:sldMkLst>
          <pc:docMk/>
          <pc:sldMk cId="1191031889" sldId="282"/>
        </pc:sldMkLst>
        <pc:spChg chg="del">
          <ac:chgData name="Kim, Ashley" userId="S::kima@dickinson.edu::d0c986cc-c615-454b-b74a-5382c90e7115" providerId="AD" clId="Web-{3E96046F-32E1-CFD9-6781-CB3F864272BA}" dt="2025-05-08T16:47:31.217" v="76"/>
          <ac:spMkLst>
            <pc:docMk/>
            <pc:sldMk cId="1191031889" sldId="282"/>
            <ac:spMk id="23" creationId="{0972D50F-8CD2-5FF1-8073-F5BDB4B35F94}"/>
          </ac:spMkLst>
        </pc:spChg>
      </pc:sldChg>
      <pc:sldChg chg="delSp modSp">
        <pc:chgData name="Kim, Ashley" userId="S::kima@dickinson.edu::d0c986cc-c615-454b-b74a-5382c90e7115" providerId="AD" clId="Web-{3E96046F-32E1-CFD9-6781-CB3F864272BA}" dt="2025-05-08T17:11:22.795" v="344"/>
        <pc:sldMkLst>
          <pc:docMk/>
          <pc:sldMk cId="1904892537" sldId="283"/>
        </pc:sldMkLst>
        <pc:spChg chg="del">
          <ac:chgData name="Kim, Ashley" userId="S::kima@dickinson.edu::d0c986cc-c615-454b-b74a-5382c90e7115" providerId="AD" clId="Web-{3E96046F-32E1-CFD9-6781-CB3F864272BA}" dt="2025-05-08T16:47:22.358" v="72"/>
          <ac:spMkLst>
            <pc:docMk/>
            <pc:sldMk cId="1904892537" sldId="283"/>
            <ac:spMk id="21" creationId="{CE3F81F2-2B6B-D91F-1C73-542711CCED2E}"/>
          </ac:spMkLst>
        </pc:spChg>
        <pc:graphicFrameChg chg="mod modGraphic">
          <ac:chgData name="Kim, Ashley" userId="S::kima@dickinson.edu::d0c986cc-c615-454b-b74a-5382c90e7115" providerId="AD" clId="Web-{3E96046F-32E1-CFD9-6781-CB3F864272BA}" dt="2025-05-08T17:11:22.795" v="344"/>
          <ac:graphicFrameMkLst>
            <pc:docMk/>
            <pc:sldMk cId="1904892537" sldId="283"/>
            <ac:graphicFrameMk id="16" creationId="{1B581DE9-EBC8-FF3F-863D-84E595785497}"/>
          </ac:graphicFrameMkLst>
        </pc:graphicFrameChg>
      </pc:sldChg>
      <pc:sldChg chg="delSp">
        <pc:chgData name="Kim, Ashley" userId="S::kima@dickinson.edu::d0c986cc-c615-454b-b74a-5382c90e7115" providerId="AD" clId="Web-{3E96046F-32E1-CFD9-6781-CB3F864272BA}" dt="2025-05-08T16:47:35.186" v="78"/>
        <pc:sldMkLst>
          <pc:docMk/>
          <pc:sldMk cId="1987148063" sldId="284"/>
        </pc:sldMkLst>
        <pc:spChg chg="del">
          <ac:chgData name="Kim, Ashley" userId="S::kima@dickinson.edu::d0c986cc-c615-454b-b74a-5382c90e7115" providerId="AD" clId="Web-{3E96046F-32E1-CFD9-6781-CB3F864272BA}" dt="2025-05-08T16:47:35.186" v="78"/>
          <ac:spMkLst>
            <pc:docMk/>
            <pc:sldMk cId="1987148063" sldId="284"/>
            <ac:spMk id="25" creationId="{155B1F93-E18B-06E3-D457-0808E21006C1}"/>
          </ac:spMkLst>
        </pc:spChg>
      </pc:sldChg>
      <pc:sldChg chg="delSp modNotes">
        <pc:chgData name="Kim, Ashley" userId="S::kima@dickinson.edu::d0c986cc-c615-454b-b74a-5382c90e7115" providerId="AD" clId="Web-{3E96046F-32E1-CFD9-6781-CB3F864272BA}" dt="2025-05-08T17:29:29.323" v="1810"/>
        <pc:sldMkLst>
          <pc:docMk/>
          <pc:sldMk cId="1164478313" sldId="285"/>
        </pc:sldMkLst>
        <pc:spChg chg="del">
          <ac:chgData name="Kim, Ashley" userId="S::kima@dickinson.edu::d0c986cc-c615-454b-b74a-5382c90e7115" providerId="AD" clId="Web-{3E96046F-32E1-CFD9-6781-CB3F864272BA}" dt="2025-05-08T16:47:03.310" v="64"/>
          <ac:spMkLst>
            <pc:docMk/>
            <pc:sldMk cId="1164478313" sldId="285"/>
            <ac:spMk id="19" creationId="{8148F40E-C44D-5F1D-0837-70FD7CB655D0}"/>
          </ac:spMkLst>
        </pc:spChg>
      </pc:sldChg>
      <pc:sldChg chg="delSp modNotes">
        <pc:chgData name="Kim, Ashley" userId="S::kima@dickinson.edu::d0c986cc-c615-454b-b74a-5382c90e7115" providerId="AD" clId="Web-{3E96046F-32E1-CFD9-6781-CB3F864272BA}" dt="2025-05-08T17:29:47.464" v="1822"/>
        <pc:sldMkLst>
          <pc:docMk/>
          <pc:sldMk cId="310443315" sldId="292"/>
        </pc:sldMkLst>
        <pc:spChg chg="del">
          <ac:chgData name="Kim, Ashley" userId="S::kima@dickinson.edu::d0c986cc-c615-454b-b74a-5382c90e7115" providerId="AD" clId="Web-{3E96046F-32E1-CFD9-6781-CB3F864272BA}" dt="2025-05-08T16:47:03.435" v="65"/>
          <ac:spMkLst>
            <pc:docMk/>
            <pc:sldMk cId="310443315" sldId="292"/>
            <ac:spMk id="18" creationId="{DE6E2B63-1FED-1BA6-A43D-CE4F0297E2F0}"/>
          </ac:spMkLst>
        </pc:spChg>
      </pc:sldChg>
      <pc:sldChg chg="delSp">
        <pc:chgData name="Kim, Ashley" userId="S::kima@dickinson.edu::d0c986cc-c615-454b-b74a-5382c90e7115" providerId="AD" clId="Web-{3E96046F-32E1-CFD9-6781-CB3F864272BA}" dt="2025-05-08T16:46:45.748" v="56"/>
        <pc:sldMkLst>
          <pc:docMk/>
          <pc:sldMk cId="3566490603" sldId="293"/>
        </pc:sldMkLst>
        <pc:spChg chg="del">
          <ac:chgData name="Kim, Ashley" userId="S::kima@dickinson.edu::d0c986cc-c615-454b-b74a-5382c90e7115" providerId="AD" clId="Web-{3E96046F-32E1-CFD9-6781-CB3F864272BA}" dt="2025-05-08T16:46:45.748" v="56"/>
          <ac:spMkLst>
            <pc:docMk/>
            <pc:sldMk cId="3566490603" sldId="293"/>
            <ac:spMk id="20" creationId="{7A871111-E751-CAF4-006E-48CDDAAA2455}"/>
          </ac:spMkLst>
        </pc:spChg>
      </pc:sldChg>
      <pc:sldChg chg="delSp modSp modNotes">
        <pc:chgData name="Kim, Ashley" userId="S::kima@dickinson.edu::d0c986cc-c615-454b-b74a-5382c90e7115" providerId="AD" clId="Web-{3E96046F-32E1-CFD9-6781-CB3F864272BA}" dt="2025-05-08T17:21:43.631" v="726"/>
        <pc:sldMkLst>
          <pc:docMk/>
          <pc:sldMk cId="611042051" sldId="294"/>
        </pc:sldMkLst>
        <pc:spChg chg="del mod">
          <ac:chgData name="Kim, Ashley" userId="S::kima@dickinson.edu::d0c986cc-c615-454b-b74a-5382c90e7115" providerId="AD" clId="Web-{3E96046F-32E1-CFD9-6781-CB3F864272BA}" dt="2025-05-08T16:46:48.717" v="58"/>
          <ac:spMkLst>
            <pc:docMk/>
            <pc:sldMk cId="611042051" sldId="294"/>
            <ac:spMk id="18" creationId="{C6A2DFC3-A0D5-8419-206B-44E3D946F42F}"/>
          </ac:spMkLst>
        </pc:spChg>
      </pc:sldChg>
      <pc:sldChg chg="delSp modNotes">
        <pc:chgData name="Kim, Ashley" userId="S::kima@dickinson.edu::d0c986cc-c615-454b-b74a-5382c90e7115" providerId="AD" clId="Web-{3E96046F-32E1-CFD9-6781-CB3F864272BA}" dt="2025-05-08T16:47:32.780" v="77"/>
        <pc:sldMkLst>
          <pc:docMk/>
          <pc:sldMk cId="3550498529" sldId="295"/>
        </pc:sldMkLst>
        <pc:spChg chg="del">
          <ac:chgData name="Kim, Ashley" userId="S::kima@dickinson.edu::d0c986cc-c615-454b-b74a-5382c90e7115" providerId="AD" clId="Web-{3E96046F-32E1-CFD9-6781-CB3F864272BA}" dt="2025-05-08T16:47:32.780" v="77"/>
          <ac:spMkLst>
            <pc:docMk/>
            <pc:sldMk cId="3550498529" sldId="295"/>
            <ac:spMk id="23" creationId="{044E8306-F071-ED7E-BCF9-E8844F34091B}"/>
          </ac:spMkLst>
        </pc:spChg>
      </pc:sldChg>
      <pc:sldChg chg="delSp">
        <pc:chgData name="Kim, Ashley" userId="S::kima@dickinson.edu::d0c986cc-c615-454b-b74a-5382c90e7115" providerId="AD" clId="Web-{3E96046F-32E1-CFD9-6781-CB3F864272BA}" dt="2025-05-08T16:47:37.264" v="79"/>
        <pc:sldMkLst>
          <pc:docMk/>
          <pc:sldMk cId="2973181694" sldId="296"/>
        </pc:sldMkLst>
        <pc:spChg chg="del">
          <ac:chgData name="Kim, Ashley" userId="S::kima@dickinson.edu::d0c986cc-c615-454b-b74a-5382c90e7115" providerId="AD" clId="Web-{3E96046F-32E1-CFD9-6781-CB3F864272BA}" dt="2025-05-08T16:47:37.264" v="79"/>
          <ac:spMkLst>
            <pc:docMk/>
            <pc:sldMk cId="2973181694" sldId="296"/>
            <ac:spMk id="25" creationId="{E0858601-9549-E2FA-D087-E57991571717}"/>
          </ac:spMkLst>
        </pc:spChg>
      </pc:sldChg>
      <pc:sldChg chg="delSp modSp">
        <pc:chgData name="Kim, Ashley" userId="S::kima@dickinson.edu::d0c986cc-c615-454b-b74a-5382c90e7115" providerId="AD" clId="Web-{3E96046F-32E1-CFD9-6781-CB3F864272BA}" dt="2025-05-08T17:19:35.317" v="460" actId="1076"/>
        <pc:sldMkLst>
          <pc:docMk/>
          <pc:sldMk cId="1289227716" sldId="297"/>
        </pc:sldMkLst>
        <pc:spChg chg="mod">
          <ac:chgData name="Kim, Ashley" userId="S::kima@dickinson.edu::d0c986cc-c615-454b-b74a-5382c90e7115" providerId="AD" clId="Web-{3E96046F-32E1-CFD9-6781-CB3F864272BA}" dt="2025-05-08T17:19:35.317" v="460" actId="1076"/>
          <ac:spMkLst>
            <pc:docMk/>
            <pc:sldMk cId="1289227716" sldId="297"/>
            <ac:spMk id="3" creationId="{D6067541-115F-57FB-6CF1-982E26538796}"/>
          </ac:spMkLst>
        </pc:spChg>
        <pc:spChg chg="del">
          <ac:chgData name="Kim, Ashley" userId="S::kima@dickinson.edu::d0c986cc-c615-454b-b74a-5382c90e7115" providerId="AD" clId="Web-{3E96046F-32E1-CFD9-6781-CB3F864272BA}" dt="2025-05-08T16:49:56.859" v="81"/>
          <ac:spMkLst>
            <pc:docMk/>
            <pc:sldMk cId="1289227716" sldId="297"/>
            <ac:spMk id="4" creationId="{DADBC00A-B329-876E-AA42-78E3DF56AD0A}"/>
          </ac:spMkLst>
        </pc:spChg>
      </pc:sldChg>
      <pc:sldChg chg="delSp modNotes">
        <pc:chgData name="Kim, Ashley" userId="S::kima@dickinson.edu::d0c986cc-c615-454b-b74a-5382c90e7115" providerId="AD" clId="Web-{3E96046F-32E1-CFD9-6781-CB3F864272BA}" dt="2025-05-08T17:22:00.256" v="733"/>
        <pc:sldMkLst>
          <pc:docMk/>
          <pc:sldMk cId="217883385" sldId="298"/>
        </pc:sldMkLst>
        <pc:spChg chg="del">
          <ac:chgData name="Kim, Ashley" userId="S::kima@dickinson.edu::d0c986cc-c615-454b-b74a-5382c90e7115" providerId="AD" clId="Web-{3E96046F-32E1-CFD9-6781-CB3F864272BA}" dt="2025-05-08T16:47:06.889" v="67"/>
          <ac:spMkLst>
            <pc:docMk/>
            <pc:sldMk cId="217883385" sldId="298"/>
            <ac:spMk id="18" creationId="{55022262-33D2-08D4-2B18-521360C09646}"/>
          </ac:spMkLst>
        </pc:spChg>
      </pc:sldChg>
      <pc:sldChg chg="addSp delSp modSp add replId modNotes">
        <pc:chgData name="Kim, Ashley" userId="S::kima@dickinson.edu::d0c986cc-c615-454b-b74a-5382c90e7115" providerId="AD" clId="Web-{3E96046F-32E1-CFD9-6781-CB3F864272BA}" dt="2025-05-08T17:31:18.528" v="1883"/>
        <pc:sldMkLst>
          <pc:docMk/>
          <pc:sldMk cId="863824585" sldId="299"/>
        </pc:sldMkLst>
        <pc:spChg chg="mod">
          <ac:chgData name="Kim, Ashley" userId="S::kima@dickinson.edu::d0c986cc-c615-454b-b74a-5382c90e7115" providerId="AD" clId="Web-{3E96046F-32E1-CFD9-6781-CB3F864272BA}" dt="2025-05-08T16:43:40.152" v="39" actId="20577"/>
          <ac:spMkLst>
            <pc:docMk/>
            <pc:sldMk cId="863824585" sldId="299"/>
            <ac:spMk id="2" creationId="{E1B40745-6870-EB90-724A-D91482F42F06}"/>
          </ac:spMkLst>
        </pc:spChg>
        <pc:picChg chg="del">
          <ac:chgData name="Kim, Ashley" userId="S::kima@dickinson.edu::d0c986cc-c615-454b-b74a-5382c90e7115" providerId="AD" clId="Web-{3E96046F-32E1-CFD9-6781-CB3F864272BA}" dt="2025-05-08T16:43:25.714" v="17"/>
          <ac:picMkLst>
            <pc:docMk/>
            <pc:sldMk cId="863824585" sldId="299"/>
            <ac:picMk id="3" creationId="{D48CD820-C299-5807-F6CB-107AC6FFBA9B}"/>
          </ac:picMkLst>
        </pc:picChg>
        <pc:picChg chg="add mod">
          <ac:chgData name="Kim, Ashley" userId="S::kima@dickinson.edu::d0c986cc-c615-454b-b74a-5382c90e7115" providerId="AD" clId="Web-{3E96046F-32E1-CFD9-6781-CB3F864272BA}" dt="2025-05-08T16:46:14.216" v="54"/>
          <ac:picMkLst>
            <pc:docMk/>
            <pc:sldMk cId="863824585" sldId="299"/>
            <ac:picMk id="4" creationId="{09F83362-E0A7-6ADB-3EF7-163E99853AB8}"/>
          </ac:picMkLst>
        </pc:picChg>
        <pc:picChg chg="add del mod">
          <ac:chgData name="Kim, Ashley" userId="S::kima@dickinson.edu::d0c986cc-c615-454b-b74a-5382c90e7115" providerId="AD" clId="Web-{3E96046F-32E1-CFD9-6781-CB3F864272BA}" dt="2025-05-08T16:45:30.200" v="43"/>
          <ac:picMkLst>
            <pc:docMk/>
            <pc:sldMk cId="863824585" sldId="299"/>
            <ac:picMk id="16" creationId="{F5D59A34-25C5-E538-594A-A3F0EC6AA6F8}"/>
          </ac:picMkLst>
        </pc:picChg>
        <pc:picChg chg="add del mod">
          <ac:chgData name="Kim, Ashley" userId="S::kima@dickinson.edu::d0c986cc-c615-454b-b74a-5382c90e7115" providerId="AD" clId="Web-{3E96046F-32E1-CFD9-6781-CB3F864272BA}" dt="2025-05-08T16:45:30.825" v="44"/>
          <ac:picMkLst>
            <pc:docMk/>
            <pc:sldMk cId="863824585" sldId="299"/>
            <ac:picMk id="17" creationId="{FAB6C7F4-2B9E-7395-31FA-8A548C41BEAD}"/>
          </ac:picMkLst>
        </pc:picChg>
        <pc:picChg chg="del">
          <ac:chgData name="Kim, Ashley" userId="S::kima@dickinson.edu::d0c986cc-c615-454b-b74a-5382c90e7115" providerId="AD" clId="Web-{3E96046F-32E1-CFD9-6781-CB3F864272BA}" dt="2025-05-08T16:43:25.730" v="18"/>
          <ac:picMkLst>
            <pc:docMk/>
            <pc:sldMk cId="863824585" sldId="299"/>
            <ac:picMk id="18" creationId="{D298BE9F-B691-09A1-59F9-B7640D636AEC}"/>
          </ac:picMkLst>
        </pc:picChg>
        <pc:picChg chg="add mod">
          <ac:chgData name="Kim, Ashley" userId="S::kima@dickinson.edu::d0c986cc-c615-454b-b74a-5382c90e7115" providerId="AD" clId="Web-{3E96046F-32E1-CFD9-6781-CB3F864272BA}" dt="2025-05-08T16:46:14.372" v="55"/>
          <ac:picMkLst>
            <pc:docMk/>
            <pc:sldMk cId="863824585" sldId="299"/>
            <ac:picMk id="19" creationId="{29235930-E0E8-8AE8-11AB-5854F6E91F72}"/>
          </ac:picMkLst>
        </pc:picChg>
      </pc:sldChg>
    </pc:docChg>
  </pc:docChgLst>
  <pc:docChgLst>
    <pc:chgData name="Kim, Ashley" userId="S::kima@dickinson.edu::d0c986cc-c615-454b-b74a-5382c90e7115" providerId="AD" clId="Web-{5D8581CE-CF5A-4BED-1E26-5E2B14E9FBC5}"/>
    <pc:docChg chg="addSld delSld modSld sldOrd">
      <pc:chgData name="Kim, Ashley" userId="S::kima@dickinson.edu::d0c986cc-c615-454b-b74a-5382c90e7115" providerId="AD" clId="Web-{5D8581CE-CF5A-4BED-1E26-5E2B14E9FBC5}" dt="2025-05-07T19:13:50.636" v="1173" actId="1076"/>
      <pc:docMkLst>
        <pc:docMk/>
      </pc:docMkLst>
      <pc:sldChg chg="addSp delSp modSp">
        <pc:chgData name="Kim, Ashley" userId="S::kima@dickinson.edu::d0c986cc-c615-454b-b74a-5382c90e7115" providerId="AD" clId="Web-{5D8581CE-CF5A-4BED-1E26-5E2B14E9FBC5}" dt="2025-05-07T18:42:20.445" v="852" actId="20577"/>
        <pc:sldMkLst>
          <pc:docMk/>
          <pc:sldMk cId="0" sldId="257"/>
        </pc:sldMkLst>
        <pc:spChg chg="add del">
          <ac:chgData name="Kim, Ashley" userId="S::kima@dickinson.edu::d0c986cc-c615-454b-b74a-5382c90e7115" providerId="AD" clId="Web-{5D8581CE-CF5A-4BED-1E26-5E2B14E9FBC5}" dt="2025-05-07T18:41:12.913" v="836"/>
          <ac:spMkLst>
            <pc:docMk/>
            <pc:sldMk cId="0" sldId="257"/>
            <ac:spMk id="16" creationId="{AB13299A-04D8-F728-9B6B-CB707CCD599C}"/>
          </ac:spMkLst>
        </pc:spChg>
        <pc:spChg chg="add del mod">
          <ac:chgData name="Kim, Ashley" userId="S::kima@dickinson.edu::d0c986cc-c615-454b-b74a-5382c90e7115" providerId="AD" clId="Web-{5D8581CE-CF5A-4BED-1E26-5E2B14E9FBC5}" dt="2025-05-07T18:42:08.663" v="849"/>
          <ac:spMkLst>
            <pc:docMk/>
            <pc:sldMk cId="0" sldId="257"/>
            <ac:spMk id="18" creationId="{33562444-E025-63BF-F44E-6CC4612934A4}"/>
          </ac:spMkLst>
        </pc:spChg>
        <pc:spChg chg="add mod">
          <ac:chgData name="Kim, Ashley" userId="S::kima@dickinson.edu::d0c986cc-c615-454b-b74a-5382c90e7115" providerId="AD" clId="Web-{5D8581CE-CF5A-4BED-1E26-5E2B14E9FBC5}" dt="2025-05-07T18:42:20.445" v="852" actId="20577"/>
          <ac:spMkLst>
            <pc:docMk/>
            <pc:sldMk cId="0" sldId="257"/>
            <ac:spMk id="19" creationId="{1A710961-8DF2-50A5-C8E6-3BC40B5C28CB}"/>
          </ac:spMkLst>
        </pc:spChg>
      </pc:sldChg>
      <pc:sldChg chg="addSp delSp modSp ord">
        <pc:chgData name="Kim, Ashley" userId="S::kima@dickinson.edu::d0c986cc-c615-454b-b74a-5382c90e7115" providerId="AD" clId="Web-{5D8581CE-CF5A-4BED-1E26-5E2B14E9FBC5}" dt="2025-05-07T19:06:44.022" v="1163"/>
        <pc:sldMkLst>
          <pc:docMk/>
          <pc:sldMk cId="0" sldId="258"/>
        </pc:sldMkLst>
        <pc:spChg chg="add del mod">
          <ac:chgData name="Kim, Ashley" userId="S::kima@dickinson.edu::d0c986cc-c615-454b-b74a-5382c90e7115" providerId="AD" clId="Web-{5D8581CE-CF5A-4BED-1E26-5E2B14E9FBC5}" dt="2025-05-07T18:39:09.224" v="815"/>
          <ac:spMkLst>
            <pc:docMk/>
            <pc:sldMk cId="0" sldId="258"/>
            <ac:spMk id="16" creationId="{F9621AA7-A02A-0A7F-9B25-942C366ED6B8}"/>
          </ac:spMkLst>
        </pc:spChg>
        <pc:spChg chg="add del mod">
          <ac:chgData name="Kim, Ashley" userId="S::kima@dickinson.edu::d0c986cc-c615-454b-b74a-5382c90e7115" providerId="AD" clId="Web-{5D8581CE-CF5A-4BED-1E26-5E2B14E9FBC5}" dt="2025-05-07T18:42:51.570" v="863"/>
          <ac:spMkLst>
            <pc:docMk/>
            <pc:sldMk cId="0" sldId="258"/>
            <ac:spMk id="17" creationId="{3C2F7F0E-9F51-C1C6-F64C-56F849777D11}"/>
          </ac:spMkLst>
        </pc:spChg>
      </pc:sldChg>
      <pc:sldChg chg="del ord">
        <pc:chgData name="Kim, Ashley" userId="S::kima@dickinson.edu::d0c986cc-c615-454b-b74a-5382c90e7115" providerId="AD" clId="Web-{5D8581CE-CF5A-4BED-1E26-5E2B14E9FBC5}" dt="2025-05-07T19:06:40.131" v="1162"/>
        <pc:sldMkLst>
          <pc:docMk/>
          <pc:sldMk cId="0" sldId="259"/>
        </pc:sldMkLst>
      </pc:sldChg>
      <pc:sldChg chg="addSp">
        <pc:chgData name="Kim, Ashley" userId="S::kima@dickinson.edu::d0c986cc-c615-454b-b74a-5382c90e7115" providerId="AD" clId="Web-{5D8581CE-CF5A-4BED-1E26-5E2B14E9FBC5}" dt="2025-05-07T18:42:38.804" v="858"/>
        <pc:sldMkLst>
          <pc:docMk/>
          <pc:sldMk cId="0" sldId="260"/>
        </pc:sldMkLst>
        <pc:spChg chg="add">
          <ac:chgData name="Kim, Ashley" userId="S::kima@dickinson.edu::d0c986cc-c615-454b-b74a-5382c90e7115" providerId="AD" clId="Web-{5D8581CE-CF5A-4BED-1E26-5E2B14E9FBC5}" dt="2025-05-07T18:42:38.804" v="858"/>
          <ac:spMkLst>
            <pc:docMk/>
            <pc:sldMk cId="0" sldId="260"/>
            <ac:spMk id="4" creationId="{112EAE7B-D421-F202-AE4E-CBA79390BB59}"/>
          </ac:spMkLst>
        </pc:spChg>
      </pc:sldChg>
      <pc:sldChg chg="del">
        <pc:chgData name="Kim, Ashley" userId="S::kima@dickinson.edu::d0c986cc-c615-454b-b74a-5382c90e7115" providerId="AD" clId="Web-{5D8581CE-CF5A-4BED-1E26-5E2B14E9FBC5}" dt="2025-05-07T19:06:24.272" v="1159"/>
        <pc:sldMkLst>
          <pc:docMk/>
          <pc:sldMk cId="0" sldId="262"/>
        </pc:sldMkLst>
      </pc:sldChg>
      <pc:sldChg chg="del">
        <pc:chgData name="Kim, Ashley" userId="S::kima@dickinson.edu::d0c986cc-c615-454b-b74a-5382c90e7115" providerId="AD" clId="Web-{5D8581CE-CF5A-4BED-1E26-5E2B14E9FBC5}" dt="2025-05-07T19:06:24.100" v="1158"/>
        <pc:sldMkLst>
          <pc:docMk/>
          <pc:sldMk cId="0" sldId="263"/>
        </pc:sldMkLst>
      </pc:sldChg>
      <pc:sldChg chg="del">
        <pc:chgData name="Kim, Ashley" userId="S::kima@dickinson.edu::d0c986cc-c615-454b-b74a-5382c90e7115" providerId="AD" clId="Web-{5D8581CE-CF5A-4BED-1E26-5E2B14E9FBC5}" dt="2025-05-07T19:06:23.928" v="1157"/>
        <pc:sldMkLst>
          <pc:docMk/>
          <pc:sldMk cId="0" sldId="264"/>
        </pc:sldMkLst>
      </pc:sldChg>
      <pc:sldChg chg="addSp modSp">
        <pc:chgData name="Kim, Ashley" userId="S::kima@dickinson.edu::d0c986cc-c615-454b-b74a-5382c90e7115" providerId="AD" clId="Web-{5D8581CE-CF5A-4BED-1E26-5E2B14E9FBC5}" dt="2025-05-07T18:42:35.992" v="857" actId="20577"/>
        <pc:sldMkLst>
          <pc:docMk/>
          <pc:sldMk cId="1620348854" sldId="266"/>
        </pc:sldMkLst>
        <pc:spChg chg="mod">
          <ac:chgData name="Kim, Ashley" userId="S::kima@dickinson.edu::d0c986cc-c615-454b-b74a-5382c90e7115" providerId="AD" clId="Web-{5D8581CE-CF5A-4BED-1E26-5E2B14E9FBC5}" dt="2025-05-07T18:27:45.998" v="802" actId="1076"/>
          <ac:spMkLst>
            <pc:docMk/>
            <pc:sldMk cId="1620348854" sldId="266"/>
            <ac:spMk id="8" creationId="{8DEAA279-2CB3-6816-879D-D9DB5C9F5FFF}"/>
          </ac:spMkLst>
        </pc:spChg>
        <pc:spChg chg="mod">
          <ac:chgData name="Kim, Ashley" userId="S::kima@dickinson.edu::d0c986cc-c615-454b-b74a-5382c90e7115" providerId="AD" clId="Web-{5D8581CE-CF5A-4BED-1E26-5E2B14E9FBC5}" dt="2025-05-07T18:27:39.686" v="801" actId="1076"/>
          <ac:spMkLst>
            <pc:docMk/>
            <pc:sldMk cId="1620348854" sldId="266"/>
            <ac:spMk id="16" creationId="{46F2FA86-1C14-691A-5989-284475343877}"/>
          </ac:spMkLst>
        </pc:spChg>
        <pc:spChg chg="add mod">
          <ac:chgData name="Kim, Ashley" userId="S::kima@dickinson.edu::d0c986cc-c615-454b-b74a-5382c90e7115" providerId="AD" clId="Web-{5D8581CE-CF5A-4BED-1E26-5E2B14E9FBC5}" dt="2025-05-07T18:42:35.992" v="857" actId="20577"/>
          <ac:spMkLst>
            <pc:docMk/>
            <pc:sldMk cId="1620348854" sldId="266"/>
            <ac:spMk id="17" creationId="{7784B511-FD53-C3B8-6083-8E1AF9945ABE}"/>
          </ac:spMkLst>
        </pc:spChg>
      </pc:sldChg>
      <pc:sldChg chg="addSp delSp">
        <pc:chgData name="Kim, Ashley" userId="S::kima@dickinson.edu::d0c986cc-c615-454b-b74a-5382c90e7115" providerId="AD" clId="Web-{5D8581CE-CF5A-4BED-1E26-5E2B14E9FBC5}" dt="2025-05-07T18:42:45.664" v="860"/>
        <pc:sldMkLst>
          <pc:docMk/>
          <pc:sldMk cId="3769921844" sldId="267"/>
        </pc:sldMkLst>
        <pc:spChg chg="add">
          <ac:chgData name="Kim, Ashley" userId="S::kima@dickinson.edu::d0c986cc-c615-454b-b74a-5382c90e7115" providerId="AD" clId="Web-{5D8581CE-CF5A-4BED-1E26-5E2B14E9FBC5}" dt="2025-05-07T18:42:45.664" v="860"/>
          <ac:spMkLst>
            <pc:docMk/>
            <pc:sldMk cId="3769921844" sldId="267"/>
            <ac:spMk id="4" creationId="{B42516A5-3C76-E1D8-174F-B0D250C47ABA}"/>
          </ac:spMkLst>
        </pc:spChg>
        <pc:spChg chg="del">
          <ac:chgData name="Kim, Ashley" userId="S::kima@dickinson.edu::d0c986cc-c615-454b-b74a-5382c90e7115" providerId="AD" clId="Web-{5D8581CE-CF5A-4BED-1E26-5E2B14E9FBC5}" dt="2025-05-07T18:36:00.488" v="805"/>
          <ac:spMkLst>
            <pc:docMk/>
            <pc:sldMk cId="3769921844" sldId="267"/>
            <ac:spMk id="16" creationId="{272F6A0A-1C06-D8BE-1FF6-43448359621D}"/>
          </ac:spMkLst>
        </pc:spChg>
      </pc:sldChg>
      <pc:sldChg chg="addSp">
        <pc:chgData name="Kim, Ashley" userId="S::kima@dickinson.edu::d0c986cc-c615-454b-b74a-5382c90e7115" providerId="AD" clId="Web-{5D8581CE-CF5A-4BED-1E26-5E2B14E9FBC5}" dt="2025-05-07T18:42:41.179" v="859"/>
        <pc:sldMkLst>
          <pc:docMk/>
          <pc:sldMk cId="3493316662" sldId="268"/>
        </pc:sldMkLst>
        <pc:spChg chg="add">
          <ac:chgData name="Kim, Ashley" userId="S::kima@dickinson.edu::d0c986cc-c615-454b-b74a-5382c90e7115" providerId="AD" clId="Web-{5D8581CE-CF5A-4BED-1E26-5E2B14E9FBC5}" dt="2025-05-07T18:42:41.179" v="859"/>
          <ac:spMkLst>
            <pc:docMk/>
            <pc:sldMk cId="3493316662" sldId="268"/>
            <ac:spMk id="4" creationId="{93B4CC2D-F0A8-4CF5-EFF4-3B2CD7083FDC}"/>
          </ac:spMkLst>
        </pc:spChg>
      </pc:sldChg>
      <pc:sldChg chg="addSp delSp modSp ord">
        <pc:chgData name="Kim, Ashley" userId="S::kima@dickinson.edu::d0c986cc-c615-454b-b74a-5382c90e7115" providerId="AD" clId="Web-{5D8581CE-CF5A-4BED-1E26-5E2B14E9FBC5}" dt="2025-05-07T18:43:04.054" v="865"/>
        <pc:sldMkLst>
          <pc:docMk/>
          <pc:sldMk cId="452902948" sldId="269"/>
        </pc:sldMkLst>
        <pc:spChg chg="add mod">
          <ac:chgData name="Kim, Ashley" userId="S::kima@dickinson.edu::d0c986cc-c615-454b-b74a-5382c90e7115" providerId="AD" clId="Web-{5D8581CE-CF5A-4BED-1E26-5E2B14E9FBC5}" dt="2025-05-07T18:11:08.411" v="477" actId="20577"/>
          <ac:spMkLst>
            <pc:docMk/>
            <pc:sldMk cId="452902948" sldId="269"/>
            <ac:spMk id="4" creationId="{E0876D8A-1F5A-4EA7-E208-FE5DD9FAC152}"/>
          </ac:spMkLst>
        </pc:spChg>
        <pc:spChg chg="del">
          <ac:chgData name="Kim, Ashley" userId="S::kima@dickinson.edu::d0c986cc-c615-454b-b74a-5382c90e7115" providerId="AD" clId="Web-{5D8581CE-CF5A-4BED-1E26-5E2B14E9FBC5}" dt="2025-05-07T17:28:27.167" v="0"/>
          <ac:spMkLst>
            <pc:docMk/>
            <pc:sldMk cId="452902948" sldId="269"/>
            <ac:spMk id="16" creationId="{66FEFA4B-E064-27A8-3674-F927C247813F}"/>
          </ac:spMkLst>
        </pc:spChg>
        <pc:spChg chg="add">
          <ac:chgData name="Kim, Ashley" userId="S::kima@dickinson.edu::d0c986cc-c615-454b-b74a-5382c90e7115" providerId="AD" clId="Web-{5D8581CE-CF5A-4BED-1E26-5E2B14E9FBC5}" dt="2025-05-07T18:43:04.054" v="865"/>
          <ac:spMkLst>
            <pc:docMk/>
            <pc:sldMk cId="452902948" sldId="269"/>
            <ac:spMk id="18" creationId="{43EF5D0F-6A47-0E2B-EB40-FE6BF9914F81}"/>
          </ac:spMkLst>
        </pc:spChg>
      </pc:sldChg>
      <pc:sldChg chg="ord">
        <pc:chgData name="Kim, Ashley" userId="S::kima@dickinson.edu::d0c986cc-c615-454b-b74a-5382c90e7115" providerId="AD" clId="Web-{5D8581CE-CF5A-4BED-1E26-5E2B14E9FBC5}" dt="2025-05-07T17:28:35.542" v="3"/>
        <pc:sldMkLst>
          <pc:docMk/>
          <pc:sldMk cId="1816844362" sldId="270"/>
        </pc:sldMkLst>
      </pc:sldChg>
      <pc:sldChg chg="addSp delSp modSp">
        <pc:chgData name="Kim, Ashley" userId="S::kima@dickinson.edu::d0c986cc-c615-454b-b74a-5382c90e7115" providerId="AD" clId="Web-{5D8581CE-CF5A-4BED-1E26-5E2B14E9FBC5}" dt="2025-05-07T19:13:50.636" v="1173" actId="1076"/>
        <pc:sldMkLst>
          <pc:docMk/>
          <pc:sldMk cId="509342219" sldId="271"/>
        </pc:sldMkLst>
        <pc:spChg chg="add del">
          <ac:chgData name="Kim, Ashley" userId="S::kima@dickinson.edu::d0c986cc-c615-454b-b74a-5382c90e7115" providerId="AD" clId="Web-{5D8581CE-CF5A-4BED-1E26-5E2B14E9FBC5}" dt="2025-05-07T18:55:34.609" v="1035"/>
          <ac:spMkLst>
            <pc:docMk/>
            <pc:sldMk cId="509342219" sldId="271"/>
            <ac:spMk id="16" creationId="{E9BE00AD-A986-D825-47A6-28F97B380953}"/>
          </ac:spMkLst>
        </pc:spChg>
        <pc:picChg chg="mod">
          <ac:chgData name="Kim, Ashley" userId="S::kima@dickinson.edu::d0c986cc-c615-454b-b74a-5382c90e7115" providerId="AD" clId="Web-{5D8581CE-CF5A-4BED-1E26-5E2B14E9FBC5}" dt="2025-05-07T19:13:50.636" v="1173" actId="1076"/>
          <ac:picMkLst>
            <pc:docMk/>
            <pc:sldMk cId="509342219" sldId="271"/>
            <ac:picMk id="3" creationId="{8E9C3F66-3432-F123-D5F8-BCAE1D79E1CA}"/>
          </ac:picMkLst>
        </pc:picChg>
      </pc:sldChg>
      <pc:sldChg chg="addSp delSp modSp ord">
        <pc:chgData name="Kim, Ashley" userId="S::kima@dickinson.edu::d0c986cc-c615-454b-b74a-5382c90e7115" providerId="AD" clId="Web-{5D8581CE-CF5A-4BED-1E26-5E2B14E9FBC5}" dt="2025-05-07T19:08:59.742" v="1170"/>
        <pc:sldMkLst>
          <pc:docMk/>
          <pc:sldMk cId="628081953" sldId="272"/>
        </pc:sldMkLst>
        <pc:spChg chg="add del">
          <ac:chgData name="Kim, Ashley" userId="S::kima@dickinson.edu::d0c986cc-c615-454b-b74a-5382c90e7115" providerId="AD" clId="Web-{5D8581CE-CF5A-4BED-1E26-5E2B14E9FBC5}" dt="2025-05-07T19:08:59.508" v="1169"/>
          <ac:spMkLst>
            <pc:docMk/>
            <pc:sldMk cId="628081953" sldId="272"/>
            <ac:spMk id="16" creationId="{BE778CF2-6B46-D491-69E3-609B0EE5CBE7}"/>
          </ac:spMkLst>
        </pc:spChg>
        <pc:spChg chg="add">
          <ac:chgData name="Kim, Ashley" userId="S::kima@dickinson.edu::d0c986cc-c615-454b-b74a-5382c90e7115" providerId="AD" clId="Web-{5D8581CE-CF5A-4BED-1E26-5E2B14E9FBC5}" dt="2025-05-07T19:08:59.742" v="1170"/>
          <ac:spMkLst>
            <pc:docMk/>
            <pc:sldMk cId="628081953" sldId="272"/>
            <ac:spMk id="18" creationId="{9EF81FC6-B61A-865D-6D98-926A6F115C31}"/>
          </ac:spMkLst>
        </pc:spChg>
        <pc:picChg chg="mod">
          <ac:chgData name="Kim, Ashley" userId="S::kima@dickinson.edu::d0c986cc-c615-454b-b74a-5382c90e7115" providerId="AD" clId="Web-{5D8581CE-CF5A-4BED-1E26-5E2B14E9FBC5}" dt="2025-05-07T19:08:54.039" v="1168" actId="1076"/>
          <ac:picMkLst>
            <pc:docMk/>
            <pc:sldMk cId="628081953" sldId="272"/>
            <ac:picMk id="4" creationId="{D959EBE4-3752-713A-9B56-83BCECCD73E5}"/>
          </ac:picMkLst>
        </pc:picChg>
      </pc:sldChg>
      <pc:sldChg chg="addSp">
        <pc:chgData name="Kim, Ashley" userId="S::kima@dickinson.edu::d0c986cc-c615-454b-b74a-5382c90e7115" providerId="AD" clId="Web-{5D8581CE-CF5A-4BED-1E26-5E2B14E9FBC5}" dt="2025-05-07T18:55:37.671" v="1037"/>
        <pc:sldMkLst>
          <pc:docMk/>
          <pc:sldMk cId="3874940505" sldId="274"/>
        </pc:sldMkLst>
        <pc:spChg chg="add">
          <ac:chgData name="Kim, Ashley" userId="S::kima@dickinson.edu::d0c986cc-c615-454b-b74a-5382c90e7115" providerId="AD" clId="Web-{5D8581CE-CF5A-4BED-1E26-5E2B14E9FBC5}" dt="2025-05-07T18:55:37.671" v="1037"/>
          <ac:spMkLst>
            <pc:docMk/>
            <pc:sldMk cId="3874940505" sldId="274"/>
            <ac:spMk id="4" creationId="{FB614DBE-E710-1566-5880-0E8098FBA3D7}"/>
          </ac:spMkLst>
        </pc:spChg>
      </pc:sldChg>
      <pc:sldChg chg="addSp">
        <pc:chgData name="Kim, Ashley" userId="S::kima@dickinson.edu::d0c986cc-c615-454b-b74a-5382c90e7115" providerId="AD" clId="Web-{5D8581CE-CF5A-4BED-1E26-5E2B14E9FBC5}" dt="2025-05-07T18:55:39.187" v="1038"/>
        <pc:sldMkLst>
          <pc:docMk/>
          <pc:sldMk cId="4206885627" sldId="275"/>
        </pc:sldMkLst>
        <pc:spChg chg="add">
          <ac:chgData name="Kim, Ashley" userId="S::kima@dickinson.edu::d0c986cc-c615-454b-b74a-5382c90e7115" providerId="AD" clId="Web-{5D8581CE-CF5A-4BED-1E26-5E2B14E9FBC5}" dt="2025-05-07T18:55:39.187" v="1038"/>
          <ac:spMkLst>
            <pc:docMk/>
            <pc:sldMk cId="4206885627" sldId="275"/>
            <ac:spMk id="4" creationId="{9C3F90D3-A695-5EFA-F38E-BCEB0A427604}"/>
          </ac:spMkLst>
        </pc:spChg>
      </pc:sldChg>
      <pc:sldChg chg="addSp modSp add ord replId modNotes">
        <pc:chgData name="Kim, Ashley" userId="S::kima@dickinson.edu::d0c986cc-c615-454b-b74a-5382c90e7115" providerId="AD" clId="Web-{5D8581CE-CF5A-4BED-1E26-5E2B14E9FBC5}" dt="2025-05-07T18:44:32.946" v="887"/>
        <pc:sldMkLst>
          <pc:docMk/>
          <pc:sldMk cId="1315778477" sldId="276"/>
        </pc:sldMkLst>
        <pc:spChg chg="mod">
          <ac:chgData name="Kim, Ashley" userId="S::kima@dickinson.edu::d0c986cc-c615-454b-b74a-5382c90e7115" providerId="AD" clId="Web-{5D8581CE-CF5A-4BED-1E26-5E2B14E9FBC5}" dt="2025-05-07T18:23:28.168" v="778" actId="20577"/>
          <ac:spMkLst>
            <pc:docMk/>
            <pc:sldMk cId="1315778477" sldId="276"/>
            <ac:spMk id="2" creationId="{4CE477B6-1E6A-7281-AFFA-5EB1B6FB082A}"/>
          </ac:spMkLst>
        </pc:spChg>
        <pc:spChg chg="add">
          <ac:chgData name="Kim, Ashley" userId="S::kima@dickinson.edu::d0c986cc-c615-454b-b74a-5382c90e7115" providerId="AD" clId="Web-{5D8581CE-CF5A-4BED-1E26-5E2B14E9FBC5}" dt="2025-05-07T18:44:32.946" v="887"/>
          <ac:spMkLst>
            <pc:docMk/>
            <pc:sldMk cId="1315778477" sldId="276"/>
            <ac:spMk id="18" creationId="{735D9FC3-5F36-E8AD-710E-3E76F03FD1F7}"/>
          </ac:spMkLst>
        </pc:spChg>
        <pc:picChg chg="add mod modCrop">
          <ac:chgData name="Kim, Ashley" userId="S::kima@dickinson.edu::d0c986cc-c615-454b-b74a-5382c90e7115" providerId="AD" clId="Web-{5D8581CE-CF5A-4BED-1E26-5E2B14E9FBC5}" dt="2025-05-07T17:40:02.221" v="158" actId="1076"/>
          <ac:picMkLst>
            <pc:docMk/>
            <pc:sldMk cId="1315778477" sldId="276"/>
            <ac:picMk id="4" creationId="{7AE8F70B-9238-ABCB-41B4-6641BC9CA7D2}"/>
          </ac:picMkLst>
        </pc:picChg>
        <pc:picChg chg="add mod modCrop">
          <ac:chgData name="Kim, Ashley" userId="S::kima@dickinson.edu::d0c986cc-c615-454b-b74a-5382c90e7115" providerId="AD" clId="Web-{5D8581CE-CF5A-4BED-1E26-5E2B14E9FBC5}" dt="2025-05-07T17:36:54.828" v="127" actId="1076"/>
          <ac:picMkLst>
            <pc:docMk/>
            <pc:sldMk cId="1315778477" sldId="276"/>
            <ac:picMk id="16" creationId="{D9F99463-1E1A-B46F-3592-36E691452EB8}"/>
          </ac:picMkLst>
        </pc:picChg>
      </pc:sldChg>
      <pc:sldChg chg="addSp modSp add ord replId">
        <pc:chgData name="Kim, Ashley" userId="S::kima@dickinson.edu::d0c986cc-c615-454b-b74a-5382c90e7115" providerId="AD" clId="Web-{5D8581CE-CF5A-4BED-1E26-5E2B14E9FBC5}" dt="2025-05-07T18:44:26.336" v="885"/>
        <pc:sldMkLst>
          <pc:docMk/>
          <pc:sldMk cId="3698169806" sldId="277"/>
        </pc:sldMkLst>
        <pc:spChg chg="mod">
          <ac:chgData name="Kim, Ashley" userId="S::kima@dickinson.edu::d0c986cc-c615-454b-b74a-5382c90e7115" providerId="AD" clId="Web-{5D8581CE-CF5A-4BED-1E26-5E2B14E9FBC5}" dt="2025-05-07T17:45:45.677" v="171" actId="20577"/>
          <ac:spMkLst>
            <pc:docMk/>
            <pc:sldMk cId="3698169806" sldId="277"/>
            <ac:spMk id="2" creationId="{EC05C9FA-05F8-C1FB-7B61-3FD811AF5780}"/>
          </ac:spMkLst>
        </pc:spChg>
        <pc:spChg chg="add">
          <ac:chgData name="Kim, Ashley" userId="S::kima@dickinson.edu::d0c986cc-c615-454b-b74a-5382c90e7115" providerId="AD" clId="Web-{5D8581CE-CF5A-4BED-1E26-5E2B14E9FBC5}" dt="2025-05-07T18:44:26.336" v="885"/>
          <ac:spMkLst>
            <pc:docMk/>
            <pc:sldMk cId="3698169806" sldId="277"/>
            <ac:spMk id="16" creationId="{6F910CDA-7E9B-CEA5-C0BD-C2BAA4666C19}"/>
          </ac:spMkLst>
        </pc:spChg>
      </pc:sldChg>
      <pc:sldChg chg="addSp delSp modSp add ord replId">
        <pc:chgData name="Kim, Ashley" userId="S::kima@dickinson.edu::d0c986cc-c615-454b-b74a-5382c90e7115" providerId="AD" clId="Web-{5D8581CE-CF5A-4BED-1E26-5E2B14E9FBC5}" dt="2025-05-07T18:44:30.305" v="886"/>
        <pc:sldMkLst>
          <pc:docMk/>
          <pc:sldMk cId="1468106879" sldId="278"/>
        </pc:sldMkLst>
        <pc:spChg chg="mod">
          <ac:chgData name="Kim, Ashley" userId="S::kima@dickinson.edu::d0c986cc-c615-454b-b74a-5382c90e7115" providerId="AD" clId="Web-{5D8581CE-CF5A-4BED-1E26-5E2B14E9FBC5}" dt="2025-05-07T18:23:31.980" v="779" actId="20577"/>
          <ac:spMkLst>
            <pc:docMk/>
            <pc:sldMk cId="1468106879" sldId="278"/>
            <ac:spMk id="2" creationId="{A4090359-FA50-DDFA-98AA-3817FB3CC9FA}"/>
          </ac:spMkLst>
        </pc:spChg>
        <pc:spChg chg="mod">
          <ac:chgData name="Kim, Ashley" userId="S::kima@dickinson.edu::d0c986cc-c615-454b-b74a-5382c90e7115" providerId="AD" clId="Web-{5D8581CE-CF5A-4BED-1E26-5E2B14E9FBC5}" dt="2025-05-07T18:02:16.468" v="429" actId="1076"/>
          <ac:spMkLst>
            <pc:docMk/>
            <pc:sldMk cId="1468106879" sldId="278"/>
            <ac:spMk id="4" creationId="{102ED1B0-3A20-5818-7BD5-9636B7DF71DB}"/>
          </ac:spMkLst>
        </pc:spChg>
        <pc:spChg chg="add">
          <ac:chgData name="Kim, Ashley" userId="S::kima@dickinson.edu::d0c986cc-c615-454b-b74a-5382c90e7115" providerId="AD" clId="Web-{5D8581CE-CF5A-4BED-1E26-5E2B14E9FBC5}" dt="2025-05-07T18:44:30.305" v="886"/>
          <ac:spMkLst>
            <pc:docMk/>
            <pc:sldMk cId="1468106879" sldId="278"/>
            <ac:spMk id="18" creationId="{1F065C2A-EC8E-705F-A095-91A58203A1B2}"/>
          </ac:spMkLst>
        </pc:spChg>
        <pc:picChg chg="add del mod">
          <ac:chgData name="Kim, Ashley" userId="S::kima@dickinson.edu::d0c986cc-c615-454b-b74a-5382c90e7115" providerId="AD" clId="Web-{5D8581CE-CF5A-4BED-1E26-5E2B14E9FBC5}" dt="2025-05-07T18:01:07.264" v="414"/>
          <ac:picMkLst>
            <pc:docMk/>
            <pc:sldMk cId="1468106879" sldId="278"/>
            <ac:picMk id="3" creationId="{380ECCCE-1EE6-4F4E-1FBB-9DD616AB63A8}"/>
          </ac:picMkLst>
        </pc:picChg>
        <pc:picChg chg="add mod">
          <ac:chgData name="Kim, Ashley" userId="S::kima@dickinson.edu::d0c986cc-c615-454b-b74a-5382c90e7115" providerId="AD" clId="Web-{5D8581CE-CF5A-4BED-1E26-5E2B14E9FBC5}" dt="2025-05-07T18:02:09.686" v="428" actId="14100"/>
          <ac:picMkLst>
            <pc:docMk/>
            <pc:sldMk cId="1468106879" sldId="278"/>
            <ac:picMk id="16" creationId="{B33E7E15-1C3C-AE33-49D9-600D7659E8E5}"/>
          </ac:picMkLst>
        </pc:picChg>
      </pc:sldChg>
      <pc:sldChg chg="addSp delSp modSp add ord replId">
        <pc:chgData name="Kim, Ashley" userId="S::kima@dickinson.edu::d0c986cc-c615-454b-b74a-5382c90e7115" providerId="AD" clId="Web-{5D8581CE-CF5A-4BED-1E26-5E2B14E9FBC5}" dt="2025-05-07T18:44:35.258" v="888"/>
        <pc:sldMkLst>
          <pc:docMk/>
          <pc:sldMk cId="827706059" sldId="279"/>
        </pc:sldMkLst>
        <pc:spChg chg="mod">
          <ac:chgData name="Kim, Ashley" userId="S::kima@dickinson.edu::d0c986cc-c615-454b-b74a-5382c90e7115" providerId="AD" clId="Web-{5D8581CE-CF5A-4BED-1E26-5E2B14E9FBC5}" dt="2025-05-07T18:12:23.177" v="492" actId="20577"/>
          <ac:spMkLst>
            <pc:docMk/>
            <pc:sldMk cId="827706059" sldId="279"/>
            <ac:spMk id="2" creationId="{D4F82735-D3B8-EE07-B54B-436C68EB3DC7}"/>
          </ac:spMkLst>
        </pc:spChg>
        <pc:spChg chg="add">
          <ac:chgData name="Kim, Ashley" userId="S::kima@dickinson.edu::d0c986cc-c615-454b-b74a-5382c90e7115" providerId="AD" clId="Web-{5D8581CE-CF5A-4BED-1E26-5E2B14E9FBC5}" dt="2025-05-07T18:44:35.258" v="888"/>
          <ac:spMkLst>
            <pc:docMk/>
            <pc:sldMk cId="827706059" sldId="279"/>
            <ac:spMk id="18" creationId="{DBC8B8B1-5140-4DFF-5EF8-C7CC64E8B227}"/>
          </ac:spMkLst>
        </pc:spChg>
        <pc:picChg chg="add del mod">
          <ac:chgData name="Kim, Ashley" userId="S::kima@dickinson.edu::d0c986cc-c615-454b-b74a-5382c90e7115" providerId="AD" clId="Web-{5D8581CE-CF5A-4BED-1E26-5E2B14E9FBC5}" dt="2025-05-07T17:35:55.593" v="111"/>
          <ac:picMkLst>
            <pc:docMk/>
            <pc:sldMk cId="827706059" sldId="279"/>
            <ac:picMk id="3" creationId="{A4D02156-7911-BA20-9249-1BEC945C73E7}"/>
          </ac:picMkLst>
        </pc:picChg>
        <pc:picChg chg="del">
          <ac:chgData name="Kim, Ashley" userId="S::kima@dickinson.edu::d0c986cc-c615-454b-b74a-5382c90e7115" providerId="AD" clId="Web-{5D8581CE-CF5A-4BED-1E26-5E2B14E9FBC5}" dt="2025-05-07T17:35:43.656" v="107"/>
          <ac:picMkLst>
            <pc:docMk/>
            <pc:sldMk cId="827706059" sldId="279"/>
            <ac:picMk id="4" creationId="{75486032-AB5B-ADC4-B66C-00626F765327}"/>
          </ac:picMkLst>
        </pc:picChg>
        <pc:picChg chg="add mod">
          <ac:chgData name="Kim, Ashley" userId="S::kima@dickinson.edu::d0c986cc-c615-454b-b74a-5382c90e7115" providerId="AD" clId="Web-{5D8581CE-CF5A-4BED-1E26-5E2B14E9FBC5}" dt="2025-05-07T18:12:05.692" v="486" actId="1076"/>
          <ac:picMkLst>
            <pc:docMk/>
            <pc:sldMk cId="827706059" sldId="279"/>
            <ac:picMk id="16" creationId="{4C3547DA-7E5D-BB00-14C9-B1EA661CD838}"/>
          </ac:picMkLst>
        </pc:picChg>
      </pc:sldChg>
      <pc:sldChg chg="addSp modSp add ord replId modNotes">
        <pc:chgData name="Kim, Ashley" userId="S::kima@dickinson.edu::d0c986cc-c615-454b-b74a-5382c90e7115" providerId="AD" clId="Web-{5D8581CE-CF5A-4BED-1E26-5E2B14E9FBC5}" dt="2025-05-07T18:43:01.695" v="864"/>
        <pc:sldMkLst>
          <pc:docMk/>
          <pc:sldMk cId="1055020442" sldId="280"/>
        </pc:sldMkLst>
        <pc:spChg chg="mod">
          <ac:chgData name="Kim, Ashley" userId="S::kima@dickinson.edu::d0c986cc-c615-454b-b74a-5382c90e7115" providerId="AD" clId="Web-{5D8581CE-CF5A-4BED-1E26-5E2B14E9FBC5}" dt="2025-05-07T17:54:08.838" v="194" actId="1076"/>
          <ac:spMkLst>
            <pc:docMk/>
            <pc:sldMk cId="1055020442" sldId="280"/>
            <ac:spMk id="2" creationId="{126AEEEB-BC61-8B3C-AA59-3AD5B81395A4}"/>
          </ac:spMkLst>
        </pc:spChg>
        <pc:spChg chg="mod">
          <ac:chgData name="Kim, Ashley" userId="S::kima@dickinson.edu::d0c986cc-c615-454b-b74a-5382c90e7115" providerId="AD" clId="Web-{5D8581CE-CF5A-4BED-1E26-5E2B14E9FBC5}" dt="2025-05-07T17:54:08.854" v="195" actId="1076"/>
          <ac:spMkLst>
            <pc:docMk/>
            <pc:sldMk cId="1055020442" sldId="280"/>
            <ac:spMk id="4" creationId="{6E44B68A-5297-6B3A-8CC5-CC9E58867609}"/>
          </ac:spMkLst>
        </pc:spChg>
        <pc:spChg chg="add">
          <ac:chgData name="Kim, Ashley" userId="S::kima@dickinson.edu::d0c986cc-c615-454b-b74a-5382c90e7115" providerId="AD" clId="Web-{5D8581CE-CF5A-4BED-1E26-5E2B14E9FBC5}" dt="2025-05-07T18:43:01.695" v="864"/>
          <ac:spMkLst>
            <pc:docMk/>
            <pc:sldMk cId="1055020442" sldId="280"/>
            <ac:spMk id="16" creationId="{760ABBFB-B453-F97A-7503-148C9841C56C}"/>
          </ac:spMkLst>
        </pc:spChg>
      </pc:sldChg>
      <pc:sldChg chg="addSp delSp modSp add replId modNotes">
        <pc:chgData name="Kim, Ashley" userId="S::kima@dickinson.edu::d0c986cc-c615-454b-b74a-5382c90e7115" providerId="AD" clId="Web-{5D8581CE-CF5A-4BED-1E26-5E2B14E9FBC5}" dt="2025-05-07T19:00:45.893" v="1076"/>
        <pc:sldMkLst>
          <pc:docMk/>
          <pc:sldMk cId="3184675338" sldId="281"/>
        </pc:sldMkLst>
        <pc:spChg chg="mod">
          <ac:chgData name="Kim, Ashley" userId="S::kima@dickinson.edu::d0c986cc-c615-454b-b74a-5382c90e7115" providerId="AD" clId="Web-{5D8581CE-CF5A-4BED-1E26-5E2B14E9FBC5}" dt="2025-05-07T18:56:06.672" v="1056" actId="20577"/>
          <ac:spMkLst>
            <pc:docMk/>
            <pc:sldMk cId="3184675338" sldId="281"/>
            <ac:spMk id="2" creationId="{04D98596-CA80-C944-0169-06EA3EF60535}"/>
          </ac:spMkLst>
        </pc:spChg>
        <pc:spChg chg="add del mod">
          <ac:chgData name="Kim, Ashley" userId="S::kima@dickinson.edu::d0c986cc-c615-454b-b74a-5382c90e7115" providerId="AD" clId="Web-{5D8581CE-CF5A-4BED-1E26-5E2B14E9FBC5}" dt="2025-05-07T18:58:48.345" v="1065"/>
          <ac:spMkLst>
            <pc:docMk/>
            <pc:sldMk cId="3184675338" sldId="281"/>
            <ac:spMk id="4" creationId="{222E7389-6907-E833-85AD-661E3E11CAD6}"/>
          </ac:spMkLst>
        </pc:spChg>
        <pc:spChg chg="add">
          <ac:chgData name="Kim, Ashley" userId="S::kima@dickinson.edu::d0c986cc-c615-454b-b74a-5382c90e7115" providerId="AD" clId="Web-{5D8581CE-CF5A-4BED-1E26-5E2B14E9FBC5}" dt="2025-05-07T18:59:27.221" v="1074"/>
          <ac:spMkLst>
            <pc:docMk/>
            <pc:sldMk cId="3184675338" sldId="281"/>
            <ac:spMk id="19" creationId="{CB3E24E6-AD35-B655-A869-1F4723CAE081}"/>
          </ac:spMkLst>
        </pc:spChg>
        <pc:spChg chg="add del">
          <ac:chgData name="Kim, Ashley" userId="S::kima@dickinson.edu::d0c986cc-c615-454b-b74a-5382c90e7115" providerId="AD" clId="Web-{5D8581CE-CF5A-4BED-1E26-5E2B14E9FBC5}" dt="2025-05-07T19:00:45.893" v="1076"/>
          <ac:spMkLst>
            <pc:docMk/>
            <pc:sldMk cId="3184675338" sldId="281"/>
            <ac:spMk id="20" creationId="{3E98E092-A783-AFAE-C59A-5125A624FCD0}"/>
          </ac:spMkLst>
        </pc:spChg>
        <pc:picChg chg="del">
          <ac:chgData name="Kim, Ashley" userId="S::kima@dickinson.edu::d0c986cc-c615-454b-b74a-5382c90e7115" providerId="AD" clId="Web-{5D8581CE-CF5A-4BED-1E26-5E2B14E9FBC5}" dt="2025-05-07T18:16:04.070" v="560"/>
          <ac:picMkLst>
            <pc:docMk/>
            <pc:sldMk cId="3184675338" sldId="281"/>
            <ac:picMk id="16" creationId="{7033217C-D392-5C33-61EB-FC468FB4A795}"/>
          </ac:picMkLst>
        </pc:picChg>
        <pc:picChg chg="add mod ord">
          <ac:chgData name="Kim, Ashley" userId="S::kima@dickinson.edu::d0c986cc-c615-454b-b74a-5382c90e7115" providerId="AD" clId="Web-{5D8581CE-CF5A-4BED-1E26-5E2B14E9FBC5}" dt="2025-05-07T18:58:59.877" v="1067" actId="1076"/>
          <ac:picMkLst>
            <pc:docMk/>
            <pc:sldMk cId="3184675338" sldId="281"/>
            <ac:picMk id="17" creationId="{977A330C-11C6-C0BC-1AD2-77F858470256}"/>
          </ac:picMkLst>
        </pc:picChg>
      </pc:sldChg>
      <pc:sldChg chg="addSp delSp modSp add replId modNotes">
        <pc:chgData name="Kim, Ashley" userId="S::kima@dickinson.edu::d0c986cc-c615-454b-b74a-5382c90e7115" providerId="AD" clId="Web-{5D8581CE-CF5A-4BED-1E26-5E2B14E9FBC5}" dt="2025-05-07T18:45:05.399" v="896"/>
        <pc:sldMkLst>
          <pc:docMk/>
          <pc:sldMk cId="1191031889" sldId="282"/>
        </pc:sldMkLst>
        <pc:spChg chg="mod">
          <ac:chgData name="Kim, Ashley" userId="S::kima@dickinson.edu::d0c986cc-c615-454b-b74a-5382c90e7115" providerId="AD" clId="Web-{5D8581CE-CF5A-4BED-1E26-5E2B14E9FBC5}" dt="2025-05-07T18:23:22.199" v="769" actId="20577"/>
          <ac:spMkLst>
            <pc:docMk/>
            <pc:sldMk cId="1191031889" sldId="282"/>
            <ac:spMk id="2" creationId="{3A855592-9A6B-DECB-99B3-2C0135044E19}"/>
          </ac:spMkLst>
        </pc:spChg>
        <pc:spChg chg="add del mod">
          <ac:chgData name="Kim, Ashley" userId="S::kima@dickinson.edu::d0c986cc-c615-454b-b74a-5382c90e7115" providerId="AD" clId="Web-{5D8581CE-CF5A-4BED-1E26-5E2B14E9FBC5}" dt="2025-05-07T18:15:11.647" v="545" actId="20577"/>
          <ac:spMkLst>
            <pc:docMk/>
            <pc:sldMk cId="1191031889" sldId="282"/>
            <ac:spMk id="4" creationId="{45E7FCB3-765A-424B-0226-318E99B64123}"/>
          </ac:spMkLst>
        </pc:spChg>
        <pc:spChg chg="add del">
          <ac:chgData name="Kim, Ashley" userId="S::kima@dickinson.edu::d0c986cc-c615-454b-b74a-5382c90e7115" providerId="AD" clId="Web-{5D8581CE-CF5A-4BED-1E26-5E2B14E9FBC5}" dt="2025-05-07T18:44:42.446" v="890"/>
          <ac:spMkLst>
            <pc:docMk/>
            <pc:sldMk cId="1191031889" sldId="282"/>
            <ac:spMk id="19" creationId="{255EB64F-8AD4-C8C0-A1D1-E39D7994054F}"/>
          </ac:spMkLst>
        </pc:spChg>
        <pc:spChg chg="add del mod">
          <ac:chgData name="Kim, Ashley" userId="S::kima@dickinson.edu::d0c986cc-c615-454b-b74a-5382c90e7115" providerId="AD" clId="Web-{5D8581CE-CF5A-4BED-1E26-5E2B14E9FBC5}" dt="2025-05-07T18:45:01.634" v="894"/>
          <ac:spMkLst>
            <pc:docMk/>
            <pc:sldMk cId="1191031889" sldId="282"/>
            <ac:spMk id="21" creationId="{13C5EDA0-A4E9-8600-EE99-1292D914A923}"/>
          </ac:spMkLst>
        </pc:spChg>
        <pc:spChg chg="add">
          <ac:chgData name="Kim, Ashley" userId="S::kima@dickinson.edu::d0c986cc-c615-454b-b74a-5382c90e7115" providerId="AD" clId="Web-{5D8581CE-CF5A-4BED-1E26-5E2B14E9FBC5}" dt="2025-05-07T18:45:05.399" v="896"/>
          <ac:spMkLst>
            <pc:docMk/>
            <pc:sldMk cId="1191031889" sldId="282"/>
            <ac:spMk id="23" creationId="{0972D50F-8CD2-5FF1-8073-F5BDB4B35F94}"/>
          </ac:spMkLst>
        </pc:spChg>
        <pc:picChg chg="add del mod">
          <ac:chgData name="Kim, Ashley" userId="S::kima@dickinson.edu::d0c986cc-c615-454b-b74a-5382c90e7115" providerId="AD" clId="Web-{5D8581CE-CF5A-4BED-1E26-5E2B14E9FBC5}" dt="2025-05-07T18:13:53.600" v="509"/>
          <ac:picMkLst>
            <pc:docMk/>
            <pc:sldMk cId="1191031889" sldId="282"/>
            <ac:picMk id="3" creationId="{C7BCB30C-80F2-8D09-2F2A-0C200D779DDC}"/>
          </ac:picMkLst>
        </pc:picChg>
        <pc:picChg chg="add mod">
          <ac:chgData name="Kim, Ashley" userId="S::kima@dickinson.edu::d0c986cc-c615-454b-b74a-5382c90e7115" providerId="AD" clId="Web-{5D8581CE-CF5A-4BED-1E26-5E2B14E9FBC5}" dt="2025-05-07T18:15:58.804" v="559" actId="1076"/>
          <ac:picMkLst>
            <pc:docMk/>
            <pc:sldMk cId="1191031889" sldId="282"/>
            <ac:picMk id="16" creationId="{731163F3-1C39-C6C7-AC3E-B7D73DEA97CD}"/>
          </ac:picMkLst>
        </pc:picChg>
        <pc:picChg chg="add mod">
          <ac:chgData name="Kim, Ashley" userId="S::kima@dickinson.edu::d0c986cc-c615-454b-b74a-5382c90e7115" providerId="AD" clId="Web-{5D8581CE-CF5A-4BED-1E26-5E2B14E9FBC5}" dt="2025-05-07T18:15:53.851" v="558" actId="1076"/>
          <ac:picMkLst>
            <pc:docMk/>
            <pc:sldMk cId="1191031889" sldId="282"/>
            <ac:picMk id="17" creationId="{9D13DC6D-A1B9-8BEC-2659-5B2DE83C5247}"/>
          </ac:picMkLst>
        </pc:picChg>
      </pc:sldChg>
      <pc:sldChg chg="addSp delSp modSp add replId">
        <pc:chgData name="Kim, Ashley" userId="S::kima@dickinson.edu::d0c986cc-c615-454b-b74a-5382c90e7115" providerId="AD" clId="Web-{5D8581CE-CF5A-4BED-1E26-5E2B14E9FBC5}" dt="2025-05-07T18:43:37.258" v="872" actId="1076"/>
        <pc:sldMkLst>
          <pc:docMk/>
          <pc:sldMk cId="1904892537" sldId="283"/>
        </pc:sldMkLst>
        <pc:spChg chg="mod">
          <ac:chgData name="Kim, Ashley" userId="S::kima@dickinson.edu::d0c986cc-c615-454b-b74a-5382c90e7115" providerId="AD" clId="Web-{5D8581CE-CF5A-4BED-1E26-5E2B14E9FBC5}" dt="2025-05-07T18:16:36.414" v="571" actId="20577"/>
          <ac:spMkLst>
            <pc:docMk/>
            <pc:sldMk cId="1904892537" sldId="283"/>
            <ac:spMk id="2" creationId="{FE6D8FD7-18FB-54CB-31D9-F7669278F605}"/>
          </ac:spMkLst>
        </pc:spChg>
        <pc:spChg chg="del mod">
          <ac:chgData name="Kim, Ashley" userId="S::kima@dickinson.edu::d0c986cc-c615-454b-b74a-5382c90e7115" providerId="AD" clId="Web-{5D8581CE-CF5A-4BED-1E26-5E2B14E9FBC5}" dt="2025-05-07T18:16:38.711" v="574"/>
          <ac:spMkLst>
            <pc:docMk/>
            <pc:sldMk cId="1904892537" sldId="283"/>
            <ac:spMk id="4" creationId="{34C90C79-F2F9-7707-0214-CD16850BCA16}"/>
          </ac:spMkLst>
        </pc:spChg>
        <pc:spChg chg="add del mod">
          <ac:chgData name="Kim, Ashley" userId="S::kima@dickinson.edu::d0c986cc-c615-454b-b74a-5382c90e7115" providerId="AD" clId="Web-{5D8581CE-CF5A-4BED-1E26-5E2B14E9FBC5}" dt="2025-05-07T18:21:21.963" v="762"/>
          <ac:spMkLst>
            <pc:docMk/>
            <pc:sldMk cId="1904892537" sldId="283"/>
            <ac:spMk id="17" creationId="{2EC398D1-6E57-DAF6-8052-E6C386147F65}"/>
          </ac:spMkLst>
        </pc:spChg>
        <pc:spChg chg="add mod">
          <ac:chgData name="Kim, Ashley" userId="S::kima@dickinson.edu::d0c986cc-c615-454b-b74a-5382c90e7115" providerId="AD" clId="Web-{5D8581CE-CF5A-4BED-1E26-5E2B14E9FBC5}" dt="2025-05-07T18:43:37.258" v="872" actId="1076"/>
          <ac:spMkLst>
            <pc:docMk/>
            <pc:sldMk cId="1904892537" sldId="283"/>
            <ac:spMk id="19" creationId="{C5863939-5500-6403-30CF-6E809AAC4EF7}"/>
          </ac:spMkLst>
        </pc:spChg>
        <pc:spChg chg="add">
          <ac:chgData name="Kim, Ashley" userId="S::kima@dickinson.edu::d0c986cc-c615-454b-b74a-5382c90e7115" providerId="AD" clId="Web-{5D8581CE-CF5A-4BED-1E26-5E2B14E9FBC5}" dt="2025-05-07T18:43:07.445" v="866"/>
          <ac:spMkLst>
            <pc:docMk/>
            <pc:sldMk cId="1904892537" sldId="283"/>
            <ac:spMk id="21" creationId="{CE3F81F2-2B6B-D91F-1C73-542711CCED2E}"/>
          </ac:spMkLst>
        </pc:spChg>
        <pc:graphicFrameChg chg="add mod modGraphic">
          <ac:chgData name="Kim, Ashley" userId="S::kima@dickinson.edu::d0c986cc-c615-454b-b74a-5382c90e7115" providerId="AD" clId="Web-{5D8581CE-CF5A-4BED-1E26-5E2B14E9FBC5}" dt="2025-05-07T18:43:32.055" v="871" actId="1076"/>
          <ac:graphicFrameMkLst>
            <pc:docMk/>
            <pc:sldMk cId="1904892537" sldId="283"/>
            <ac:graphicFrameMk id="16" creationId="{1B581DE9-EBC8-FF3F-863D-84E595785497}"/>
          </ac:graphicFrameMkLst>
        </pc:graphicFrameChg>
      </pc:sldChg>
      <pc:sldChg chg="addSp delSp modSp add replId modNotes">
        <pc:chgData name="Kim, Ashley" userId="S::kima@dickinson.edu::d0c986cc-c615-454b-b74a-5382c90e7115" providerId="AD" clId="Web-{5D8581CE-CF5A-4BED-1E26-5E2B14E9FBC5}" dt="2025-05-07T19:05:09.115" v="1120"/>
        <pc:sldMkLst>
          <pc:docMk/>
          <pc:sldMk cId="1987148063" sldId="284"/>
        </pc:sldMkLst>
        <pc:spChg chg="mod">
          <ac:chgData name="Kim, Ashley" userId="S::kima@dickinson.edu::d0c986cc-c615-454b-b74a-5382c90e7115" providerId="AD" clId="Web-{5D8581CE-CF5A-4BED-1E26-5E2B14E9FBC5}" dt="2025-05-07T18:26:29.545" v="795" actId="20577"/>
          <ac:spMkLst>
            <pc:docMk/>
            <pc:sldMk cId="1987148063" sldId="284"/>
            <ac:spMk id="2" creationId="{5354E503-16A8-A048-00D0-BD4904EDAF77}"/>
          </ac:spMkLst>
        </pc:spChg>
        <pc:spChg chg="mod">
          <ac:chgData name="Kim, Ashley" userId="S::kima@dickinson.edu::d0c986cc-c615-454b-b74a-5382c90e7115" providerId="AD" clId="Web-{5D8581CE-CF5A-4BED-1E26-5E2B14E9FBC5}" dt="2025-05-07T18:51:58.513" v="976" actId="20577"/>
          <ac:spMkLst>
            <pc:docMk/>
            <pc:sldMk cId="1987148063" sldId="284"/>
            <ac:spMk id="4" creationId="{E9FC26A1-1DDF-0D04-8043-FF65FBE2AB28}"/>
          </ac:spMkLst>
        </pc:spChg>
        <pc:spChg chg="add del">
          <ac:chgData name="Kim, Ashley" userId="S::kima@dickinson.edu::d0c986cc-c615-454b-b74a-5382c90e7115" providerId="AD" clId="Web-{5D8581CE-CF5A-4BED-1E26-5E2B14E9FBC5}" dt="2025-05-07T19:05:03.177" v="1117"/>
          <ac:spMkLst>
            <pc:docMk/>
            <pc:sldMk cId="1987148063" sldId="284"/>
            <ac:spMk id="20" creationId="{06F41A3B-5FDF-BF89-C2A7-8A98A3F52B29}"/>
          </ac:spMkLst>
        </pc:spChg>
        <pc:spChg chg="add del">
          <ac:chgData name="Kim, Ashley" userId="S::kima@dickinson.edu::d0c986cc-c615-454b-b74a-5382c90e7115" providerId="AD" clId="Web-{5D8581CE-CF5A-4BED-1E26-5E2B14E9FBC5}" dt="2025-05-07T19:05:08.802" v="1119"/>
          <ac:spMkLst>
            <pc:docMk/>
            <pc:sldMk cId="1987148063" sldId="284"/>
            <ac:spMk id="23" creationId="{06F41A3B-5FDF-BF89-C2A7-8A98A3F52B29}"/>
          </ac:spMkLst>
        </pc:spChg>
        <pc:spChg chg="add">
          <ac:chgData name="Kim, Ashley" userId="S::kima@dickinson.edu::d0c986cc-c615-454b-b74a-5382c90e7115" providerId="AD" clId="Web-{5D8581CE-CF5A-4BED-1E26-5E2B14E9FBC5}" dt="2025-05-07T19:05:09.115" v="1120"/>
          <ac:spMkLst>
            <pc:docMk/>
            <pc:sldMk cId="1987148063" sldId="284"/>
            <ac:spMk id="25" creationId="{155B1F93-E18B-06E3-D457-0808E21006C1}"/>
          </ac:spMkLst>
        </pc:spChg>
        <pc:picChg chg="add mod ord">
          <ac:chgData name="Kim, Ashley" userId="S::kima@dickinson.edu::d0c986cc-c615-454b-b74a-5382c90e7115" providerId="AD" clId="Web-{5D8581CE-CF5A-4BED-1E26-5E2B14E9FBC5}" dt="2025-05-07T18:54:00.061" v="1032" actId="1076"/>
          <ac:picMkLst>
            <pc:docMk/>
            <pc:sldMk cId="1987148063" sldId="284"/>
            <ac:picMk id="3" creationId="{8EA4B2AA-33EC-2BAB-8A75-F9BA8B12F2BC}"/>
          </ac:picMkLst>
        </pc:picChg>
        <pc:picChg chg="del">
          <ac:chgData name="Kim, Ashley" userId="S::kima@dickinson.edu::d0c986cc-c615-454b-b74a-5382c90e7115" providerId="AD" clId="Web-{5D8581CE-CF5A-4BED-1E26-5E2B14E9FBC5}" dt="2025-05-07T18:24:58.950" v="782"/>
          <ac:picMkLst>
            <pc:docMk/>
            <pc:sldMk cId="1987148063" sldId="284"/>
            <ac:picMk id="16" creationId="{7D2D62AE-3288-DCF9-B1B9-69EEAB46811C}"/>
          </ac:picMkLst>
        </pc:picChg>
        <pc:picChg chg="del">
          <ac:chgData name="Kim, Ashley" userId="S::kima@dickinson.edu::d0c986cc-c615-454b-b74a-5382c90e7115" providerId="AD" clId="Web-{5D8581CE-CF5A-4BED-1E26-5E2B14E9FBC5}" dt="2025-05-07T18:24:58.716" v="781"/>
          <ac:picMkLst>
            <pc:docMk/>
            <pc:sldMk cId="1987148063" sldId="284"/>
            <ac:picMk id="17" creationId="{25BB9181-CF2A-836A-68C7-7B4EC334C72E}"/>
          </ac:picMkLst>
        </pc:picChg>
        <pc:picChg chg="add mod">
          <ac:chgData name="Kim, Ashley" userId="S::kima@dickinson.edu::d0c986cc-c615-454b-b74a-5382c90e7115" providerId="AD" clId="Web-{5D8581CE-CF5A-4BED-1E26-5E2B14E9FBC5}" dt="2025-05-07T18:55:13.734" v="1033" actId="1076"/>
          <ac:picMkLst>
            <pc:docMk/>
            <pc:sldMk cId="1987148063" sldId="284"/>
            <ac:picMk id="18" creationId="{AE690086-68B1-E035-0171-81D7E066E493}"/>
          </ac:picMkLst>
        </pc:picChg>
        <pc:picChg chg="add del mod ord">
          <ac:chgData name="Kim, Ashley" userId="S::kima@dickinson.edu::d0c986cc-c615-454b-b74a-5382c90e7115" providerId="AD" clId="Web-{5D8581CE-CF5A-4BED-1E26-5E2B14E9FBC5}" dt="2025-05-07T18:53:46.123" v="1027"/>
          <ac:picMkLst>
            <pc:docMk/>
            <pc:sldMk cId="1987148063" sldId="284"/>
            <ac:picMk id="22" creationId="{3B67587B-9E28-4727-E29F-F12B4C8CCCB3}"/>
          </ac:picMkLst>
        </pc:picChg>
      </pc:sldChg>
      <pc:sldChg chg="addSp modSp add replId">
        <pc:chgData name="Kim, Ashley" userId="S::kima@dickinson.edu::d0c986cc-c615-454b-b74a-5382c90e7115" providerId="AD" clId="Web-{5D8581CE-CF5A-4BED-1E26-5E2B14E9FBC5}" dt="2025-05-07T18:50:51.747" v="932" actId="20577"/>
        <pc:sldMkLst>
          <pc:docMk/>
          <pc:sldMk cId="1164478313" sldId="285"/>
        </pc:sldMkLst>
        <pc:spChg chg="mod">
          <ac:chgData name="Kim, Ashley" userId="S::kima@dickinson.edu::d0c986cc-c615-454b-b74a-5382c90e7115" providerId="AD" clId="Web-{5D8581CE-CF5A-4BED-1E26-5E2B14E9FBC5}" dt="2025-05-07T18:44:04.914" v="884" actId="20577"/>
          <ac:spMkLst>
            <pc:docMk/>
            <pc:sldMk cId="1164478313" sldId="285"/>
            <ac:spMk id="2" creationId="{B12F2021-77EB-C7A9-6F56-EFAE27B77741}"/>
          </ac:spMkLst>
        </pc:spChg>
        <pc:spChg chg="add mod">
          <ac:chgData name="Kim, Ashley" userId="S::kima@dickinson.edu::d0c986cc-c615-454b-b74a-5382c90e7115" providerId="AD" clId="Web-{5D8581CE-CF5A-4BED-1E26-5E2B14E9FBC5}" dt="2025-05-07T18:50:51.747" v="932" actId="20577"/>
          <ac:spMkLst>
            <pc:docMk/>
            <pc:sldMk cId="1164478313" sldId="285"/>
            <ac:spMk id="16" creationId="{239A7F42-ADA4-9D25-E2AB-1A21CA04E701}"/>
          </ac:spMkLst>
        </pc:spChg>
      </pc:sldChg>
      <pc:sldChg chg="addSp delSp modSp add replId modNotes">
        <pc:chgData name="Kim, Ashley" userId="S::kima@dickinson.edu::d0c986cc-c615-454b-b74a-5382c90e7115" providerId="AD" clId="Web-{5D8581CE-CF5A-4BED-1E26-5E2B14E9FBC5}" dt="2025-05-07T19:03:20.317" v="1107" actId="1076"/>
        <pc:sldMkLst>
          <pc:docMk/>
          <pc:sldMk cId="1570187793" sldId="286"/>
        </pc:sldMkLst>
        <pc:picChg chg="add mod">
          <ac:chgData name="Kim, Ashley" userId="S::kima@dickinson.edu::d0c986cc-c615-454b-b74a-5382c90e7115" providerId="AD" clId="Web-{5D8581CE-CF5A-4BED-1E26-5E2B14E9FBC5}" dt="2025-05-07T19:03:20.317" v="1107" actId="1076"/>
          <ac:picMkLst>
            <pc:docMk/>
            <pc:sldMk cId="1570187793" sldId="286"/>
            <ac:picMk id="3" creationId="{A34B3C92-DFB0-9A4B-370D-16CB3008A339}"/>
          </ac:picMkLst>
        </pc:picChg>
        <pc:picChg chg="add del mod">
          <ac:chgData name="Kim, Ashley" userId="S::kima@dickinson.edu::d0c986cc-c615-454b-b74a-5382c90e7115" providerId="AD" clId="Web-{5D8581CE-CF5A-4BED-1E26-5E2B14E9FBC5}" dt="2025-05-07T19:03:14.988" v="1105"/>
          <ac:picMkLst>
            <pc:docMk/>
            <pc:sldMk cId="1570187793" sldId="286"/>
            <ac:picMk id="4" creationId="{3FD351AB-B804-0EAA-4DE6-B962EB4B0598}"/>
          </ac:picMkLst>
        </pc:picChg>
        <pc:picChg chg="del">
          <ac:chgData name="Kim, Ashley" userId="S::kima@dickinson.edu::d0c986cc-c615-454b-b74a-5382c90e7115" providerId="AD" clId="Web-{5D8581CE-CF5A-4BED-1E26-5E2B14E9FBC5}" dt="2025-05-07T19:00:50.659" v="1078"/>
          <ac:picMkLst>
            <pc:docMk/>
            <pc:sldMk cId="1570187793" sldId="286"/>
            <ac:picMk id="17" creationId="{B2BC7884-B789-50DA-A384-D6587E216245}"/>
          </ac:picMkLst>
        </pc:picChg>
      </pc:sldChg>
      <pc:sldChg chg="addSp delSp add del replId modNotes">
        <pc:chgData name="Kim, Ashley" userId="S::kima@dickinson.edu::d0c986cc-c615-454b-b74a-5382c90e7115" providerId="AD" clId="Web-{5D8581CE-CF5A-4BED-1E26-5E2B14E9FBC5}" dt="2025-05-07T19:06:30.615" v="1161"/>
        <pc:sldMkLst>
          <pc:docMk/>
          <pc:sldMk cId="1346434561" sldId="287"/>
        </pc:sldMkLst>
        <pc:spChg chg="add">
          <ac:chgData name="Kim, Ashley" userId="S::kima@dickinson.edu::d0c986cc-c615-454b-b74a-5382c90e7115" providerId="AD" clId="Web-{5D8581CE-CF5A-4BED-1E26-5E2B14E9FBC5}" dt="2025-05-07T19:04:36.833" v="1116"/>
          <ac:spMkLst>
            <pc:docMk/>
            <pc:sldMk cId="1346434561" sldId="287"/>
            <ac:spMk id="4" creationId="{F5DB21C0-9A9A-8469-C07E-9E9698D86EF1}"/>
          </ac:spMkLst>
        </pc:spChg>
        <pc:spChg chg="del">
          <ac:chgData name="Kim, Ashley" userId="S::kima@dickinson.edu::d0c986cc-c615-454b-b74a-5382c90e7115" providerId="AD" clId="Web-{5D8581CE-CF5A-4BED-1E26-5E2B14E9FBC5}" dt="2025-05-07T19:04:36.552" v="1115"/>
          <ac:spMkLst>
            <pc:docMk/>
            <pc:sldMk cId="1346434561" sldId="287"/>
            <ac:spMk id="19" creationId="{71D3DE81-4F69-FB50-B18D-DF455ADD1480}"/>
          </ac:spMkLst>
        </pc:spChg>
      </pc:sldChg>
      <pc:sldChg chg="addSp delSp add del replId modNotes">
        <pc:chgData name="Kim, Ashley" userId="S::kima@dickinson.edu::d0c986cc-c615-454b-b74a-5382c90e7115" providerId="AD" clId="Web-{5D8581CE-CF5A-4BED-1E26-5E2B14E9FBC5}" dt="2025-05-07T19:06:28.600" v="1160"/>
        <pc:sldMkLst>
          <pc:docMk/>
          <pc:sldMk cId="1126065496" sldId="288"/>
        </pc:sldMkLst>
        <pc:spChg chg="add">
          <ac:chgData name="Kim, Ashley" userId="S::kima@dickinson.edu::d0c986cc-c615-454b-b74a-5382c90e7115" providerId="AD" clId="Web-{5D8581CE-CF5A-4BED-1E26-5E2B14E9FBC5}" dt="2025-05-07T19:04:34.396" v="1114"/>
          <ac:spMkLst>
            <pc:docMk/>
            <pc:sldMk cId="1126065496" sldId="288"/>
            <ac:spMk id="4" creationId="{FF670C99-D81D-971A-962F-CCD75A36BDF2}"/>
          </ac:spMkLst>
        </pc:spChg>
        <pc:spChg chg="del">
          <ac:chgData name="Kim, Ashley" userId="S::kima@dickinson.edu::d0c986cc-c615-454b-b74a-5382c90e7115" providerId="AD" clId="Web-{5D8581CE-CF5A-4BED-1E26-5E2B14E9FBC5}" dt="2025-05-07T19:04:33.489" v="1113"/>
          <ac:spMkLst>
            <pc:docMk/>
            <pc:sldMk cId="1126065496" sldId="288"/>
            <ac:spMk id="19" creationId="{5FF8F99E-1945-2707-0000-38865EDAA8D1}"/>
          </ac:spMkLst>
        </pc:spChg>
      </pc:sldChg>
      <pc:sldChg chg="modSp add replId">
        <pc:chgData name="Kim, Ashley" userId="S::kima@dickinson.edu::d0c986cc-c615-454b-b74a-5382c90e7115" providerId="AD" clId="Web-{5D8581CE-CF5A-4BED-1E26-5E2B14E9FBC5}" dt="2025-05-07T19:05:44.287" v="1127" actId="20577"/>
        <pc:sldMkLst>
          <pc:docMk/>
          <pc:sldMk cId="1745050877" sldId="289"/>
        </pc:sldMkLst>
        <pc:spChg chg="mod">
          <ac:chgData name="Kim, Ashley" userId="S::kima@dickinson.edu::d0c986cc-c615-454b-b74a-5382c90e7115" providerId="AD" clId="Web-{5D8581CE-CF5A-4BED-1E26-5E2B14E9FBC5}" dt="2025-05-07T19:05:44.287" v="1127" actId="20577"/>
          <ac:spMkLst>
            <pc:docMk/>
            <pc:sldMk cId="1745050877" sldId="289"/>
            <ac:spMk id="2" creationId="{03780E65-A2BE-411B-F3D9-70217AFC75B2}"/>
          </ac:spMkLst>
        </pc:spChg>
      </pc:sldChg>
      <pc:sldChg chg="addSp modSp add del replId">
        <pc:chgData name="Kim, Ashley" userId="S::kima@dickinson.edu::d0c986cc-c615-454b-b74a-5382c90e7115" providerId="AD" clId="Web-{5D8581CE-CF5A-4BED-1E26-5E2B14E9FBC5}" dt="2025-05-07T19:03:42.317" v="1109"/>
        <pc:sldMkLst>
          <pc:docMk/>
          <pc:sldMk cId="2266763345" sldId="289"/>
        </pc:sldMkLst>
        <pc:picChg chg="add mod">
          <ac:chgData name="Kim, Ashley" userId="S::kima@dickinson.edu::d0c986cc-c615-454b-b74a-5382c90e7115" providerId="AD" clId="Web-{5D8581CE-CF5A-4BED-1E26-5E2B14E9FBC5}" dt="2025-05-07T19:01:36.691" v="1088" actId="1076"/>
          <ac:picMkLst>
            <pc:docMk/>
            <pc:sldMk cId="2266763345" sldId="289"/>
            <ac:picMk id="3" creationId="{975F7E82-E5B7-169D-619F-767EA8535776}"/>
          </ac:picMkLst>
        </pc:picChg>
      </pc:sldChg>
      <pc:sldChg chg="add del replId">
        <pc:chgData name="Kim, Ashley" userId="S::kima@dickinson.edu::d0c986cc-c615-454b-b74a-5382c90e7115" providerId="AD" clId="Web-{5D8581CE-CF5A-4BED-1E26-5E2B14E9FBC5}" dt="2025-05-07T19:03:41.161" v="1108"/>
        <pc:sldMkLst>
          <pc:docMk/>
          <pc:sldMk cId="1707622286" sldId="290"/>
        </pc:sldMkLst>
      </pc:sldChg>
      <pc:sldChg chg="modSp add replId">
        <pc:chgData name="Kim, Ashley" userId="S::kima@dickinson.edu::d0c986cc-c615-454b-b74a-5382c90e7115" providerId="AD" clId="Web-{5D8581CE-CF5A-4BED-1E26-5E2B14E9FBC5}" dt="2025-05-07T19:05:51.115" v="1141" actId="20577"/>
        <pc:sldMkLst>
          <pc:docMk/>
          <pc:sldMk cId="4126737838" sldId="290"/>
        </pc:sldMkLst>
        <pc:spChg chg="mod">
          <ac:chgData name="Kim, Ashley" userId="S::kima@dickinson.edu::d0c986cc-c615-454b-b74a-5382c90e7115" providerId="AD" clId="Web-{5D8581CE-CF5A-4BED-1E26-5E2B14E9FBC5}" dt="2025-05-07T19:05:51.115" v="1141" actId="20577"/>
          <ac:spMkLst>
            <pc:docMk/>
            <pc:sldMk cId="4126737838" sldId="290"/>
            <ac:spMk id="2" creationId="{3D4B91AA-1BD6-B8DD-ACF1-A4E3112B1ED8}"/>
          </ac:spMkLst>
        </pc:spChg>
      </pc:sldChg>
      <pc:sldChg chg="modSp add replId">
        <pc:chgData name="Kim, Ashley" userId="S::kima@dickinson.edu::d0c986cc-c615-454b-b74a-5382c90e7115" providerId="AD" clId="Web-{5D8581CE-CF5A-4BED-1E26-5E2B14E9FBC5}" dt="2025-05-07T19:06:15.818" v="1156" actId="20577"/>
        <pc:sldMkLst>
          <pc:docMk/>
          <pc:sldMk cId="2089361953" sldId="291"/>
        </pc:sldMkLst>
        <pc:spChg chg="mod">
          <ac:chgData name="Kim, Ashley" userId="S::kima@dickinson.edu::d0c986cc-c615-454b-b74a-5382c90e7115" providerId="AD" clId="Web-{5D8581CE-CF5A-4BED-1E26-5E2B14E9FBC5}" dt="2025-05-07T19:06:15.818" v="1156" actId="20577"/>
          <ac:spMkLst>
            <pc:docMk/>
            <pc:sldMk cId="2089361953" sldId="291"/>
            <ac:spMk id="2" creationId="{59EC7D52-B7E4-2EC5-F9E4-E8310D55339A}"/>
          </ac:spMkLst>
        </pc:spChg>
      </pc:sldChg>
    </pc:docChg>
  </pc:docChgLst>
  <pc:docChgLst>
    <pc:chgData name="Park, John" userId="593b59de-8e3f-40be-81c4-03251be984db" providerId="ADAL" clId="{B0FEFCEC-C19A-514A-B7D3-6D2BF2D6AF8C}"/>
    <pc:docChg chg="undo custSel modSld">
      <pc:chgData name="Park, John" userId="593b59de-8e3f-40be-81c4-03251be984db" providerId="ADAL" clId="{B0FEFCEC-C19A-514A-B7D3-6D2BF2D6AF8C}" dt="2025-05-08T17:46:08.622" v="1726" actId="20577"/>
      <pc:docMkLst>
        <pc:docMk/>
      </pc:docMkLst>
      <pc:sldChg chg="modSp">
        <pc:chgData name="Park, John" userId="593b59de-8e3f-40be-81c4-03251be984db" providerId="ADAL" clId="{B0FEFCEC-C19A-514A-B7D3-6D2BF2D6AF8C}" dt="2025-05-08T16:50:35.352" v="1367" actId="166"/>
        <pc:sldMkLst>
          <pc:docMk/>
          <pc:sldMk cId="0" sldId="257"/>
        </pc:sldMkLst>
        <pc:picChg chg="mod">
          <ac:chgData name="Park, John" userId="593b59de-8e3f-40be-81c4-03251be984db" providerId="ADAL" clId="{B0FEFCEC-C19A-514A-B7D3-6D2BF2D6AF8C}" dt="2025-05-08T16:50:35.352" v="1367" actId="166"/>
          <ac:picMkLst>
            <pc:docMk/>
            <pc:sldMk cId="0" sldId="257"/>
            <ac:picMk id="9" creationId="{5BDA32AA-BCFD-5A0A-E734-04BBBEA71D7F}"/>
          </ac:picMkLst>
        </pc:picChg>
      </pc:sldChg>
      <pc:sldChg chg="modSp mod">
        <pc:chgData name="Park, John" userId="593b59de-8e3f-40be-81c4-03251be984db" providerId="ADAL" clId="{B0FEFCEC-C19A-514A-B7D3-6D2BF2D6AF8C}" dt="2025-05-08T17:37:29.422" v="1699" actId="20577"/>
        <pc:sldMkLst>
          <pc:docMk/>
          <pc:sldMk cId="452902948" sldId="269"/>
        </pc:sldMkLst>
        <pc:spChg chg="mod">
          <ac:chgData name="Park, John" userId="593b59de-8e3f-40be-81c4-03251be984db" providerId="ADAL" clId="{B0FEFCEC-C19A-514A-B7D3-6D2BF2D6AF8C}" dt="2025-05-08T17:37:29.422" v="1699" actId="20577"/>
          <ac:spMkLst>
            <pc:docMk/>
            <pc:sldMk cId="452902948" sldId="269"/>
            <ac:spMk id="4" creationId="{E0876D8A-1F5A-4EA7-E208-FE5DD9FAC152}"/>
          </ac:spMkLst>
        </pc:spChg>
      </pc:sldChg>
      <pc:sldChg chg="modNotesTx">
        <pc:chgData name="Park, John" userId="593b59de-8e3f-40be-81c4-03251be984db" providerId="ADAL" clId="{B0FEFCEC-C19A-514A-B7D3-6D2BF2D6AF8C}" dt="2025-05-08T17:26:02.247" v="1461"/>
        <pc:sldMkLst>
          <pc:docMk/>
          <pc:sldMk cId="1315778477" sldId="276"/>
        </pc:sldMkLst>
      </pc:sldChg>
      <pc:sldChg chg="delSp modSp mod">
        <pc:chgData name="Park, John" userId="593b59de-8e3f-40be-81c4-03251be984db" providerId="ADAL" clId="{B0FEFCEC-C19A-514A-B7D3-6D2BF2D6AF8C}" dt="2025-05-08T03:34:57.464" v="138" actId="1076"/>
        <pc:sldMkLst>
          <pc:docMk/>
          <pc:sldMk cId="3698169806" sldId="277"/>
        </pc:sldMkLst>
        <pc:spChg chg="del">
          <ac:chgData name="Park, John" userId="593b59de-8e3f-40be-81c4-03251be984db" providerId="ADAL" clId="{B0FEFCEC-C19A-514A-B7D3-6D2BF2D6AF8C}" dt="2025-05-08T03:34:48.376" v="137" actId="478"/>
          <ac:spMkLst>
            <pc:docMk/>
            <pc:sldMk cId="3698169806" sldId="277"/>
            <ac:spMk id="16" creationId="{6F910CDA-7E9B-CEA5-C0BD-C2BAA4666C19}"/>
          </ac:spMkLst>
        </pc:spChg>
        <pc:graphicFrameChg chg="mod modGraphic">
          <ac:chgData name="Park, John" userId="593b59de-8e3f-40be-81c4-03251be984db" providerId="ADAL" clId="{B0FEFCEC-C19A-514A-B7D3-6D2BF2D6AF8C}" dt="2025-05-08T03:34:57.464" v="138" actId="1076"/>
          <ac:graphicFrameMkLst>
            <pc:docMk/>
            <pc:sldMk cId="3698169806" sldId="277"/>
            <ac:graphicFrameMk id="4" creationId="{9AAB7025-5DC2-976A-38A3-DA0A33935C4D}"/>
          </ac:graphicFrameMkLst>
        </pc:graphicFrameChg>
      </pc:sldChg>
      <pc:sldChg chg="modNotesTx">
        <pc:chgData name="Park, John" userId="593b59de-8e3f-40be-81c4-03251be984db" providerId="ADAL" clId="{B0FEFCEC-C19A-514A-B7D3-6D2BF2D6AF8C}" dt="2025-05-08T17:22:49.778" v="1389" actId="20577"/>
        <pc:sldMkLst>
          <pc:docMk/>
          <pc:sldMk cId="1468106879" sldId="278"/>
        </pc:sldMkLst>
      </pc:sldChg>
      <pc:sldChg chg="modSp mod modNotesTx">
        <pc:chgData name="Park, John" userId="593b59de-8e3f-40be-81c4-03251be984db" providerId="ADAL" clId="{B0FEFCEC-C19A-514A-B7D3-6D2BF2D6AF8C}" dt="2025-05-08T17:30:16.869" v="1555" actId="20577"/>
        <pc:sldMkLst>
          <pc:docMk/>
          <pc:sldMk cId="827706059" sldId="279"/>
        </pc:sldMkLst>
        <pc:spChg chg="mod">
          <ac:chgData name="Park, John" userId="593b59de-8e3f-40be-81c4-03251be984db" providerId="ADAL" clId="{B0FEFCEC-C19A-514A-B7D3-6D2BF2D6AF8C}" dt="2025-05-08T15:51:22.805" v="142"/>
          <ac:spMkLst>
            <pc:docMk/>
            <pc:sldMk cId="827706059" sldId="279"/>
            <ac:spMk id="16" creationId="{450F63DC-1E44-66E2-6257-B7CC95871EE0}"/>
          </ac:spMkLst>
        </pc:spChg>
      </pc:sldChg>
      <pc:sldChg chg="modNotesTx">
        <pc:chgData name="Park, John" userId="593b59de-8e3f-40be-81c4-03251be984db" providerId="ADAL" clId="{B0FEFCEC-C19A-514A-B7D3-6D2BF2D6AF8C}" dt="2025-05-08T17:35:36.321" v="1634" actId="20577"/>
        <pc:sldMkLst>
          <pc:docMk/>
          <pc:sldMk cId="3184675338" sldId="281"/>
        </pc:sldMkLst>
      </pc:sldChg>
      <pc:sldChg chg="modNotesTx">
        <pc:chgData name="Park, John" userId="593b59de-8e3f-40be-81c4-03251be984db" providerId="ADAL" clId="{B0FEFCEC-C19A-514A-B7D3-6D2BF2D6AF8C}" dt="2025-05-08T17:32:02.184" v="1595" actId="20577"/>
        <pc:sldMkLst>
          <pc:docMk/>
          <pc:sldMk cId="1191031889" sldId="282"/>
        </pc:sldMkLst>
      </pc:sldChg>
      <pc:sldChg chg="modSp mod">
        <pc:chgData name="Park, John" userId="593b59de-8e3f-40be-81c4-03251be984db" providerId="ADAL" clId="{B0FEFCEC-C19A-514A-B7D3-6D2BF2D6AF8C}" dt="2025-05-08T17:40:29.746" v="1700" actId="20577"/>
        <pc:sldMkLst>
          <pc:docMk/>
          <pc:sldMk cId="1904892537" sldId="283"/>
        </pc:sldMkLst>
        <pc:graphicFrameChg chg="modGraphic">
          <ac:chgData name="Park, John" userId="593b59de-8e3f-40be-81c4-03251be984db" providerId="ADAL" clId="{B0FEFCEC-C19A-514A-B7D3-6D2BF2D6AF8C}" dt="2025-05-08T17:40:29.746" v="1700" actId="20577"/>
          <ac:graphicFrameMkLst>
            <pc:docMk/>
            <pc:sldMk cId="1904892537" sldId="283"/>
            <ac:graphicFrameMk id="16" creationId="{1B581DE9-EBC8-FF3F-863D-84E595785497}"/>
          </ac:graphicFrameMkLst>
        </pc:graphicFrameChg>
      </pc:sldChg>
      <pc:sldChg chg="addSp delSp modSp mod modNotesTx">
        <pc:chgData name="Park, John" userId="593b59de-8e3f-40be-81c4-03251be984db" providerId="ADAL" clId="{B0FEFCEC-C19A-514A-B7D3-6D2BF2D6AF8C}" dt="2025-05-08T17:34:52.252" v="1626" actId="20577"/>
        <pc:sldMkLst>
          <pc:docMk/>
          <pc:sldMk cId="1987148063" sldId="284"/>
        </pc:sldMkLst>
        <pc:spChg chg="add del mod">
          <ac:chgData name="Park, John" userId="593b59de-8e3f-40be-81c4-03251be984db" providerId="ADAL" clId="{B0FEFCEC-C19A-514A-B7D3-6D2BF2D6AF8C}" dt="2025-05-08T16:18:12.751" v="777"/>
          <ac:spMkLst>
            <pc:docMk/>
            <pc:sldMk cId="1987148063" sldId="284"/>
            <ac:spMk id="16" creationId="{21BE580E-A4A7-5DD9-A4BE-BCD0EBEE766C}"/>
          </ac:spMkLst>
        </pc:spChg>
      </pc:sldChg>
      <pc:sldChg chg="delSp modSp mod modNotesTx">
        <pc:chgData name="Park, John" userId="593b59de-8e3f-40be-81c4-03251be984db" providerId="ADAL" clId="{B0FEFCEC-C19A-514A-B7D3-6D2BF2D6AF8C}" dt="2025-05-08T17:46:08.622" v="1726" actId="20577"/>
        <pc:sldMkLst>
          <pc:docMk/>
          <pc:sldMk cId="1745050877" sldId="289"/>
        </pc:sldMkLst>
        <pc:spChg chg="mod">
          <ac:chgData name="Park, John" userId="593b59de-8e3f-40be-81c4-03251be984db" providerId="ADAL" clId="{B0FEFCEC-C19A-514A-B7D3-6D2BF2D6AF8C}" dt="2025-05-08T16:43:22.726" v="1245" actId="20577"/>
          <ac:spMkLst>
            <pc:docMk/>
            <pc:sldMk cId="1745050877" sldId="289"/>
            <ac:spMk id="2" creationId="{03780E65-A2BE-411B-F3D9-70217AFC75B2}"/>
          </ac:spMkLst>
        </pc:spChg>
        <pc:spChg chg="del">
          <ac:chgData name="Park, John" userId="593b59de-8e3f-40be-81c4-03251be984db" providerId="ADAL" clId="{B0FEFCEC-C19A-514A-B7D3-6D2BF2D6AF8C}" dt="2025-05-08T16:00:58.237" v="209" actId="478"/>
          <ac:spMkLst>
            <pc:docMk/>
            <pc:sldMk cId="1745050877" sldId="289"/>
            <ac:spMk id="20" creationId="{C799483F-F0E7-BB95-91C5-40D90041B880}"/>
          </ac:spMkLst>
        </pc:spChg>
      </pc:sldChg>
      <pc:sldChg chg="addSp delSp modSp mod">
        <pc:chgData name="Park, John" userId="593b59de-8e3f-40be-81c4-03251be984db" providerId="ADAL" clId="{B0FEFCEC-C19A-514A-B7D3-6D2BF2D6AF8C}" dt="2025-05-08T16:49:52.088" v="1366" actId="20577"/>
        <pc:sldMkLst>
          <pc:docMk/>
          <pc:sldMk cId="2089361953" sldId="291"/>
        </pc:sldMkLst>
        <pc:spChg chg="add mod">
          <ac:chgData name="Park, John" userId="593b59de-8e3f-40be-81c4-03251be984db" providerId="ADAL" clId="{B0FEFCEC-C19A-514A-B7D3-6D2BF2D6AF8C}" dt="2025-05-08T16:49:52.088" v="1366" actId="20577"/>
          <ac:spMkLst>
            <pc:docMk/>
            <pc:sldMk cId="2089361953" sldId="291"/>
            <ac:spMk id="3" creationId="{FE2C40FE-3EC7-85A6-5D0C-3EA416E6D68D}"/>
          </ac:spMkLst>
        </pc:spChg>
        <pc:spChg chg="del mod">
          <ac:chgData name="Park, John" userId="593b59de-8e3f-40be-81c4-03251be984db" providerId="ADAL" clId="{B0FEFCEC-C19A-514A-B7D3-6D2BF2D6AF8C}" dt="2025-05-08T16:49:41.145" v="1361" actId="478"/>
          <ac:spMkLst>
            <pc:docMk/>
            <pc:sldMk cId="2089361953" sldId="291"/>
            <ac:spMk id="4" creationId="{1D423146-12DB-E6DA-C1A8-E8781AB4EACD}"/>
          </ac:spMkLst>
        </pc:spChg>
      </pc:sldChg>
      <pc:sldChg chg="modNotesTx">
        <pc:chgData name="Park, John" userId="593b59de-8e3f-40be-81c4-03251be984db" providerId="ADAL" clId="{B0FEFCEC-C19A-514A-B7D3-6D2BF2D6AF8C}" dt="2025-05-08T17:33:21.030" v="1597" actId="20577"/>
        <pc:sldMkLst>
          <pc:docMk/>
          <pc:sldMk cId="3550498529" sldId="295"/>
        </pc:sldMkLst>
      </pc:sldChg>
      <pc:sldChg chg="modNotesTx">
        <pc:chgData name="Park, John" userId="593b59de-8e3f-40be-81c4-03251be984db" providerId="ADAL" clId="{B0FEFCEC-C19A-514A-B7D3-6D2BF2D6AF8C}" dt="2025-05-08T15:58:16.693" v="197"/>
        <pc:sldMkLst>
          <pc:docMk/>
          <pc:sldMk cId="2973181694" sldId="296"/>
        </pc:sldMkLst>
      </pc:sldChg>
      <pc:sldChg chg="addSp modSp mod">
        <pc:chgData name="Park, John" userId="593b59de-8e3f-40be-81c4-03251be984db" providerId="ADAL" clId="{B0FEFCEC-C19A-514A-B7D3-6D2BF2D6AF8C}" dt="2025-05-08T16:45:59.511" v="1324" actId="20577"/>
        <pc:sldMkLst>
          <pc:docMk/>
          <pc:sldMk cId="1289227716" sldId="297"/>
        </pc:sldMkLst>
        <pc:spChg chg="add mod">
          <ac:chgData name="Park, John" userId="593b59de-8e3f-40be-81c4-03251be984db" providerId="ADAL" clId="{B0FEFCEC-C19A-514A-B7D3-6D2BF2D6AF8C}" dt="2025-05-08T16:45:59.511" v="1324" actId="20577"/>
          <ac:spMkLst>
            <pc:docMk/>
            <pc:sldMk cId="1289227716" sldId="297"/>
            <ac:spMk id="3" creationId="{D6067541-115F-57FB-6CF1-982E26538796}"/>
          </ac:spMkLst>
        </pc:spChg>
      </pc:sldChg>
      <pc:sldChg chg="modSp mod">
        <pc:chgData name="Park, John" userId="593b59de-8e3f-40be-81c4-03251be984db" providerId="ADAL" clId="{B0FEFCEC-C19A-514A-B7D3-6D2BF2D6AF8C}" dt="2025-05-08T16:43:42.882" v="1247" actId="20577"/>
        <pc:sldMkLst>
          <pc:docMk/>
          <pc:sldMk cId="863824585" sldId="299"/>
        </pc:sldMkLst>
        <pc:spChg chg="mod">
          <ac:chgData name="Park, John" userId="593b59de-8e3f-40be-81c4-03251be984db" providerId="ADAL" clId="{B0FEFCEC-C19A-514A-B7D3-6D2BF2D6AF8C}" dt="2025-05-08T16:43:42.882" v="1247" actId="20577"/>
          <ac:spMkLst>
            <pc:docMk/>
            <pc:sldMk cId="863824585" sldId="299"/>
            <ac:spMk id="2" creationId="{E1B40745-6870-EB90-724A-D91482F42F06}"/>
          </ac:spMkLst>
        </pc:spChg>
      </pc:sldChg>
    </pc:docChg>
  </pc:docChgLst>
  <pc:docChgLst>
    <pc:chgData name="Kim, Ashley" userId="S::kima@dickinson.edu::d0c986cc-c615-454b-b74a-5382c90e7115" providerId="AD" clId="Web-{44F61C0B-5C61-9B28-272B-0103860F262C}"/>
    <pc:docChg chg="addSld delSld modSld sldOrd">
      <pc:chgData name="Kim, Ashley" userId="S::kima@dickinson.edu::d0c986cc-c615-454b-b74a-5382c90e7115" providerId="AD" clId="Web-{44F61C0B-5C61-9B28-272B-0103860F262C}" dt="2025-05-07T20:54:58.855" v="515" actId="1076"/>
      <pc:docMkLst>
        <pc:docMk/>
      </pc:docMkLst>
      <pc:sldChg chg="addSp delSp modSp">
        <pc:chgData name="Kim, Ashley" userId="S::kima@dickinson.edu::d0c986cc-c615-454b-b74a-5382c90e7115" providerId="AD" clId="Web-{44F61C0B-5C61-9B28-272B-0103860F262C}" dt="2025-05-07T19:32:55.209" v="19" actId="14100"/>
        <pc:sldMkLst>
          <pc:docMk/>
          <pc:sldMk cId="0" sldId="256"/>
        </pc:sldMkLst>
        <pc:picChg chg="add del mod">
          <ac:chgData name="Kim, Ashley" userId="S::kima@dickinson.edu::d0c986cc-c615-454b-b74a-5382c90e7115" providerId="AD" clId="Web-{44F61C0B-5C61-9B28-272B-0103860F262C}" dt="2025-05-07T19:32:03.240" v="9"/>
          <ac:picMkLst>
            <pc:docMk/>
            <pc:sldMk cId="0" sldId="256"/>
            <ac:picMk id="15" creationId="{E041AE6A-2C12-5285-E715-D11B4207EC8B}"/>
          </ac:picMkLst>
        </pc:picChg>
        <pc:picChg chg="add mod ord">
          <ac:chgData name="Kim, Ashley" userId="S::kima@dickinson.edu::d0c986cc-c615-454b-b74a-5382c90e7115" providerId="AD" clId="Web-{44F61C0B-5C61-9B28-272B-0103860F262C}" dt="2025-05-07T19:32:55.209" v="19" actId="14100"/>
          <ac:picMkLst>
            <pc:docMk/>
            <pc:sldMk cId="0" sldId="256"/>
            <ac:picMk id="16" creationId="{484AACBC-1AE3-F473-31F0-CCE09DFFC6DC}"/>
          </ac:picMkLst>
        </pc:picChg>
      </pc:sldChg>
      <pc:sldChg chg="addSp">
        <pc:chgData name="Kim, Ashley" userId="S::kima@dickinson.edu::d0c986cc-c615-454b-b74a-5382c90e7115" providerId="AD" clId="Web-{44F61C0B-5C61-9B28-272B-0103860F262C}" dt="2025-05-07T20:27:35.265" v="345"/>
        <pc:sldMkLst>
          <pc:docMk/>
          <pc:sldMk cId="0" sldId="257"/>
        </pc:sldMkLst>
        <pc:spChg chg="add">
          <ac:chgData name="Kim, Ashley" userId="S::kima@dickinson.edu::d0c986cc-c615-454b-b74a-5382c90e7115" providerId="AD" clId="Web-{44F61C0B-5C61-9B28-272B-0103860F262C}" dt="2025-05-07T20:27:35.265" v="345"/>
          <ac:spMkLst>
            <pc:docMk/>
            <pc:sldMk cId="0" sldId="257"/>
            <ac:spMk id="20" creationId="{35AD7F86-50B5-59B1-AC1D-0FF50C350F56}"/>
          </ac:spMkLst>
        </pc:spChg>
      </pc:sldChg>
      <pc:sldChg chg="del">
        <pc:chgData name="Kim, Ashley" userId="S::kima@dickinson.edu::d0c986cc-c615-454b-b74a-5382c90e7115" providerId="AD" clId="Web-{44F61C0B-5C61-9B28-272B-0103860F262C}" dt="2025-05-07T20:24:52.934" v="336"/>
        <pc:sldMkLst>
          <pc:docMk/>
          <pc:sldMk cId="0" sldId="258"/>
        </pc:sldMkLst>
      </pc:sldChg>
      <pc:sldChg chg="modSp">
        <pc:chgData name="Kim, Ashley" userId="S::kima@dickinson.edu::d0c986cc-c615-454b-b74a-5382c90e7115" providerId="AD" clId="Web-{44F61C0B-5C61-9B28-272B-0103860F262C}" dt="2025-05-07T19:54:28.575" v="95"/>
        <pc:sldMkLst>
          <pc:docMk/>
          <pc:sldMk cId="0" sldId="260"/>
        </pc:sldMkLst>
        <pc:spChg chg="mod">
          <ac:chgData name="Kim, Ashley" userId="S::kima@dickinson.edu::d0c986cc-c615-454b-b74a-5382c90e7115" providerId="AD" clId="Web-{44F61C0B-5C61-9B28-272B-0103860F262C}" dt="2025-05-07T19:35:19.446" v="25" actId="20577"/>
          <ac:spMkLst>
            <pc:docMk/>
            <pc:sldMk cId="0" sldId="260"/>
            <ac:spMk id="3" creationId="{00000000-0000-0000-0000-000000000000}"/>
          </ac:spMkLst>
        </pc:spChg>
        <pc:spChg chg="mod">
          <ac:chgData name="Kim, Ashley" userId="S::kima@dickinson.edu::d0c986cc-c615-454b-b74a-5382c90e7115" providerId="AD" clId="Web-{44F61C0B-5C61-9B28-272B-0103860F262C}" dt="2025-05-07T19:35:32.368" v="32" actId="1076"/>
          <ac:spMkLst>
            <pc:docMk/>
            <pc:sldMk cId="0" sldId="260"/>
            <ac:spMk id="4" creationId="{112EAE7B-D421-F202-AE4E-CBA79390BB59}"/>
          </ac:spMkLst>
        </pc:spChg>
        <pc:spChg chg="mod">
          <ac:chgData name="Kim, Ashley" userId="S::kima@dickinson.edu::d0c986cc-c615-454b-b74a-5382c90e7115" providerId="AD" clId="Web-{44F61C0B-5C61-9B28-272B-0103860F262C}" dt="2025-05-07T19:35:42.681" v="41" actId="20577"/>
          <ac:spMkLst>
            <pc:docMk/>
            <pc:sldMk cId="0" sldId="260"/>
            <ac:spMk id="21" creationId="{858D1D8F-2B28-9CFE-FFED-2F8DE2F23338}"/>
          </ac:spMkLst>
        </pc:spChg>
        <pc:picChg chg="mod">
          <ac:chgData name="Kim, Ashley" userId="S::kima@dickinson.edu::d0c986cc-c615-454b-b74a-5382c90e7115" providerId="AD" clId="Web-{44F61C0B-5C61-9B28-272B-0103860F262C}" dt="2025-05-07T19:54:28.575" v="95"/>
          <ac:picMkLst>
            <pc:docMk/>
            <pc:sldMk cId="0" sldId="260"/>
            <ac:picMk id="18" creationId="{A0910425-6C52-5548-6177-DBE8CCEB5155}"/>
          </ac:picMkLst>
        </pc:picChg>
        <pc:picChg chg="mod">
          <ac:chgData name="Kim, Ashley" userId="S::kima@dickinson.edu::d0c986cc-c615-454b-b74a-5382c90e7115" providerId="AD" clId="Web-{44F61C0B-5C61-9B28-272B-0103860F262C}" dt="2025-05-07T19:54:28.153" v="94"/>
          <ac:picMkLst>
            <pc:docMk/>
            <pc:sldMk cId="0" sldId="260"/>
            <ac:picMk id="19" creationId="{8760A2BF-C9DB-F628-6227-1DC48B79609C}"/>
          </ac:picMkLst>
        </pc:picChg>
      </pc:sldChg>
      <pc:sldChg chg="addSp delSp modSp">
        <pc:chgData name="Kim, Ashley" userId="S::kima@dickinson.edu::d0c986cc-c615-454b-b74a-5382c90e7115" providerId="AD" clId="Web-{44F61C0B-5C61-9B28-272B-0103860F262C}" dt="2025-05-07T20:30:38.315" v="355"/>
        <pc:sldMkLst>
          <pc:docMk/>
          <pc:sldMk cId="3769921844" sldId="267"/>
        </pc:sldMkLst>
        <pc:spChg chg="mod">
          <ac:chgData name="Kim, Ashley" userId="S::kima@dickinson.edu::d0c986cc-c615-454b-b74a-5382c90e7115" providerId="AD" clId="Web-{44F61C0B-5C61-9B28-272B-0103860F262C}" dt="2025-05-07T20:29:48.517" v="353" actId="20577"/>
          <ac:spMkLst>
            <pc:docMk/>
            <pc:sldMk cId="3769921844" sldId="267"/>
            <ac:spMk id="3" creationId="{EDEB96D0-A1F8-6F97-7CB7-C4C5D4E8CAC4}"/>
          </ac:spMkLst>
        </pc:spChg>
        <pc:spChg chg="del">
          <ac:chgData name="Kim, Ashley" userId="S::kima@dickinson.edu::d0c986cc-c615-454b-b74a-5382c90e7115" providerId="AD" clId="Web-{44F61C0B-5C61-9B28-272B-0103860F262C}" dt="2025-05-07T20:30:38.096" v="354"/>
          <ac:spMkLst>
            <pc:docMk/>
            <pc:sldMk cId="3769921844" sldId="267"/>
            <ac:spMk id="4" creationId="{B42516A5-3C76-E1D8-174F-B0D250C47ABA}"/>
          </ac:spMkLst>
        </pc:spChg>
        <pc:spChg chg="add">
          <ac:chgData name="Kim, Ashley" userId="S::kima@dickinson.edu::d0c986cc-c615-454b-b74a-5382c90e7115" providerId="AD" clId="Web-{44F61C0B-5C61-9B28-272B-0103860F262C}" dt="2025-05-07T20:30:38.315" v="355"/>
          <ac:spMkLst>
            <pc:docMk/>
            <pc:sldMk cId="3769921844" sldId="267"/>
            <ac:spMk id="17" creationId="{CD4EF511-BF07-5017-AA48-460C2784C073}"/>
          </ac:spMkLst>
        </pc:spChg>
      </pc:sldChg>
      <pc:sldChg chg="modSp">
        <pc:chgData name="Kim, Ashley" userId="S::kima@dickinson.edu::d0c986cc-c615-454b-b74a-5382c90e7115" providerId="AD" clId="Web-{44F61C0B-5C61-9B28-272B-0103860F262C}" dt="2025-05-07T19:54:27.200" v="93"/>
        <pc:sldMkLst>
          <pc:docMk/>
          <pc:sldMk cId="3493316662" sldId="268"/>
        </pc:sldMkLst>
        <pc:spChg chg="mod">
          <ac:chgData name="Kim, Ashley" userId="S::kima@dickinson.edu::d0c986cc-c615-454b-b74a-5382c90e7115" providerId="AD" clId="Web-{44F61C0B-5C61-9B28-272B-0103860F262C}" dt="2025-05-07T19:35:59.478" v="45" actId="20577"/>
          <ac:spMkLst>
            <pc:docMk/>
            <pc:sldMk cId="3493316662" sldId="268"/>
            <ac:spMk id="16" creationId="{11542D5F-C9EA-CFF9-A77F-07A2DC9EAB58}"/>
          </ac:spMkLst>
        </pc:spChg>
        <pc:picChg chg="mod">
          <ac:chgData name="Kim, Ashley" userId="S::kima@dickinson.edu::d0c986cc-c615-454b-b74a-5382c90e7115" providerId="AD" clId="Web-{44F61C0B-5C61-9B28-272B-0103860F262C}" dt="2025-05-07T19:54:27.200" v="93"/>
          <ac:picMkLst>
            <pc:docMk/>
            <pc:sldMk cId="3493316662" sldId="268"/>
            <ac:picMk id="24" creationId="{9C891996-8529-314D-21AC-54BBD8DA2208}"/>
          </ac:picMkLst>
        </pc:picChg>
      </pc:sldChg>
      <pc:sldChg chg="modSp modNotes">
        <pc:chgData name="Kim, Ashley" userId="S::kima@dickinson.edu::d0c986cc-c615-454b-b74a-5382c90e7115" providerId="AD" clId="Web-{44F61C0B-5C61-9B28-272B-0103860F262C}" dt="2025-05-07T20:39:55.746" v="442"/>
        <pc:sldMkLst>
          <pc:docMk/>
          <pc:sldMk cId="452902948" sldId="269"/>
        </pc:sldMkLst>
        <pc:spChg chg="mod">
          <ac:chgData name="Kim, Ashley" userId="S::kima@dickinson.edu::d0c986cc-c615-454b-b74a-5382c90e7115" providerId="AD" clId="Web-{44F61C0B-5C61-9B28-272B-0103860F262C}" dt="2025-05-07T20:25:27.810" v="341" actId="20577"/>
          <ac:spMkLst>
            <pc:docMk/>
            <pc:sldMk cId="452902948" sldId="269"/>
            <ac:spMk id="4" creationId="{E0876D8A-1F5A-4EA7-E208-FE5DD9FAC152}"/>
          </ac:spMkLst>
        </pc:spChg>
      </pc:sldChg>
      <pc:sldChg chg="addSp modSp del">
        <pc:chgData name="Kim, Ashley" userId="S::kima@dickinson.edu::d0c986cc-c615-454b-b74a-5382c90e7115" providerId="AD" clId="Web-{44F61C0B-5C61-9B28-272B-0103860F262C}" dt="2025-05-07T20:07:22.760" v="169"/>
        <pc:sldMkLst>
          <pc:docMk/>
          <pc:sldMk cId="509342219" sldId="271"/>
        </pc:sldMkLst>
        <pc:spChg chg="mod">
          <ac:chgData name="Kim, Ashley" userId="S::kima@dickinson.edu::d0c986cc-c615-454b-b74a-5382c90e7115" providerId="AD" clId="Web-{44F61C0B-5C61-9B28-272B-0103860F262C}" dt="2025-05-07T19:36:18.869" v="53" actId="20577"/>
          <ac:spMkLst>
            <pc:docMk/>
            <pc:sldMk cId="509342219" sldId="271"/>
            <ac:spMk id="2" creationId="{70866D19-810F-EC97-4F29-F2177085E35E}"/>
          </ac:spMkLst>
        </pc:spChg>
        <pc:spChg chg="add">
          <ac:chgData name="Kim, Ashley" userId="S::kima@dickinson.edu::d0c986cc-c615-454b-b74a-5382c90e7115" providerId="AD" clId="Web-{44F61C0B-5C61-9B28-272B-0103860F262C}" dt="2025-05-07T19:48:08.865" v="67"/>
          <ac:spMkLst>
            <pc:docMk/>
            <pc:sldMk cId="509342219" sldId="271"/>
            <ac:spMk id="16" creationId="{EC578C51-3653-D4FF-B5F2-5CB91EEC8E3B}"/>
          </ac:spMkLst>
        </pc:spChg>
        <pc:picChg chg="mod">
          <ac:chgData name="Kim, Ashley" userId="S::kima@dickinson.edu::d0c986cc-c615-454b-b74a-5382c90e7115" providerId="AD" clId="Web-{44F61C0B-5C61-9B28-272B-0103860F262C}" dt="2025-05-07T19:55:44.545" v="113" actId="1076"/>
          <ac:picMkLst>
            <pc:docMk/>
            <pc:sldMk cId="509342219" sldId="271"/>
            <ac:picMk id="3" creationId="{8E9C3F66-3432-F123-D5F8-BCAE1D79E1CA}"/>
          </ac:picMkLst>
        </pc:picChg>
      </pc:sldChg>
      <pc:sldChg chg="addSp delSp modSp modNotes">
        <pc:chgData name="Kim, Ashley" userId="S::kima@dickinson.edu::d0c986cc-c615-454b-b74a-5382c90e7115" providerId="AD" clId="Web-{44F61C0B-5C61-9B28-272B-0103860F262C}" dt="2025-05-07T20:05:07.179" v="149"/>
        <pc:sldMkLst>
          <pc:docMk/>
          <pc:sldMk cId="628081953" sldId="272"/>
        </pc:sldMkLst>
        <pc:picChg chg="add del mod">
          <ac:chgData name="Kim, Ashley" userId="S::kima@dickinson.edu::d0c986cc-c615-454b-b74a-5382c90e7115" providerId="AD" clId="Web-{44F61C0B-5C61-9B28-272B-0103860F262C}" dt="2025-05-07T20:05:07.179" v="149"/>
          <ac:picMkLst>
            <pc:docMk/>
            <pc:sldMk cId="628081953" sldId="272"/>
            <ac:picMk id="4" creationId="{D959EBE4-3752-713A-9B56-83BCECCD73E5}"/>
          </ac:picMkLst>
        </pc:picChg>
      </pc:sldChg>
      <pc:sldChg chg="addSp delSp modSp ord">
        <pc:chgData name="Kim, Ashley" userId="S::kima@dickinson.edu::d0c986cc-c615-454b-b74a-5382c90e7115" providerId="AD" clId="Web-{44F61C0B-5C61-9B28-272B-0103860F262C}" dt="2025-05-07T19:54:25.106" v="92"/>
        <pc:sldMkLst>
          <pc:docMk/>
          <pc:sldMk cId="3874940505" sldId="274"/>
        </pc:sldMkLst>
        <pc:spChg chg="del">
          <ac:chgData name="Kim, Ashley" userId="S::kima@dickinson.edu::d0c986cc-c615-454b-b74a-5382c90e7115" providerId="AD" clId="Web-{44F61C0B-5C61-9B28-272B-0103860F262C}" dt="2025-05-07T19:44:15.908" v="65"/>
          <ac:spMkLst>
            <pc:docMk/>
            <pc:sldMk cId="3874940505" sldId="274"/>
            <ac:spMk id="4" creationId="{FB614DBE-E710-1566-5880-0E8098FBA3D7}"/>
          </ac:spMkLst>
        </pc:spChg>
        <pc:spChg chg="add">
          <ac:chgData name="Kim, Ashley" userId="S::kima@dickinson.edu::d0c986cc-c615-454b-b74a-5382c90e7115" providerId="AD" clId="Web-{44F61C0B-5C61-9B28-272B-0103860F262C}" dt="2025-05-07T19:44:19.361" v="66"/>
          <ac:spMkLst>
            <pc:docMk/>
            <pc:sldMk cId="3874940505" sldId="274"/>
            <ac:spMk id="17" creationId="{D9DCF760-84CC-157C-E30F-1646E63ADC0D}"/>
          </ac:spMkLst>
        </pc:spChg>
        <pc:picChg chg="add mod">
          <ac:chgData name="Kim, Ashley" userId="S::kima@dickinson.edu::d0c986cc-c615-454b-b74a-5382c90e7115" providerId="AD" clId="Web-{44F61C0B-5C61-9B28-272B-0103860F262C}" dt="2025-05-07T19:54:25.106" v="92"/>
          <ac:picMkLst>
            <pc:docMk/>
            <pc:sldMk cId="3874940505" sldId="274"/>
            <ac:picMk id="3" creationId="{69069DBA-A410-716F-93BD-C5F233983A18}"/>
          </ac:picMkLst>
        </pc:picChg>
      </pc:sldChg>
      <pc:sldChg chg="addSp delSp modSp addAnim modAnim">
        <pc:chgData name="Kim, Ashley" userId="S::kima@dickinson.edu::d0c986cc-c615-454b-b74a-5382c90e7115" providerId="AD" clId="Web-{44F61C0B-5C61-9B28-272B-0103860F262C}" dt="2025-05-07T20:06:47.087" v="168"/>
        <pc:sldMkLst>
          <pc:docMk/>
          <pc:sldMk cId="4206885627" sldId="275"/>
        </pc:sldMkLst>
        <pc:spChg chg="del mod">
          <ac:chgData name="Kim, Ashley" userId="S::kima@dickinson.edu::d0c986cc-c615-454b-b74a-5382c90e7115" providerId="AD" clId="Web-{44F61C0B-5C61-9B28-272B-0103860F262C}" dt="2025-05-07T19:48:15.319" v="69"/>
          <ac:spMkLst>
            <pc:docMk/>
            <pc:sldMk cId="4206885627" sldId="275"/>
            <ac:spMk id="4" creationId="{9C3F90D3-A695-5EFA-F38E-BCEB0A427604}"/>
          </ac:spMkLst>
        </pc:spChg>
        <pc:spChg chg="add">
          <ac:chgData name="Kim, Ashley" userId="S::kima@dickinson.edu::d0c986cc-c615-454b-b74a-5382c90e7115" providerId="AD" clId="Web-{44F61C0B-5C61-9B28-272B-0103860F262C}" dt="2025-05-07T19:48:16.584" v="70"/>
          <ac:spMkLst>
            <pc:docMk/>
            <pc:sldMk cId="4206885627" sldId="275"/>
            <ac:spMk id="16" creationId="{2731164B-CFAB-6381-8D28-431FE712C5BE}"/>
          </ac:spMkLst>
        </pc:spChg>
        <pc:spChg chg="add del mod">
          <ac:chgData name="Kim, Ashley" userId="S::kima@dickinson.edu::d0c986cc-c615-454b-b74a-5382c90e7115" providerId="AD" clId="Web-{44F61C0B-5C61-9B28-272B-0103860F262C}" dt="2025-05-07T19:52:58.370" v="73"/>
          <ac:spMkLst>
            <pc:docMk/>
            <pc:sldMk cId="4206885627" sldId="275"/>
            <ac:spMk id="17" creationId="{54732EF6-BC4B-9D2C-7FA9-C7A33766889D}"/>
          </ac:spMkLst>
        </pc:spChg>
        <pc:picChg chg="add mod ord">
          <ac:chgData name="Kim, Ashley" userId="S::kima@dickinson.edu::d0c986cc-c615-454b-b74a-5382c90e7115" providerId="AD" clId="Web-{44F61C0B-5C61-9B28-272B-0103860F262C}" dt="2025-05-07T20:06:32.322" v="164"/>
          <ac:picMkLst>
            <pc:docMk/>
            <pc:sldMk cId="4206885627" sldId="275"/>
            <ac:picMk id="18" creationId="{71390534-48F5-6F57-1FE0-59DC724F3485}"/>
          </ac:picMkLst>
        </pc:picChg>
        <pc:picChg chg="add mod ord">
          <ac:chgData name="Kim, Ashley" userId="S::kima@dickinson.edu::d0c986cc-c615-454b-b74a-5382c90e7115" providerId="AD" clId="Web-{44F61C0B-5C61-9B28-272B-0103860F262C}" dt="2025-05-07T20:06:17.696" v="163"/>
          <ac:picMkLst>
            <pc:docMk/>
            <pc:sldMk cId="4206885627" sldId="275"/>
            <ac:picMk id="19" creationId="{3ECA14B6-0E15-8EA1-BBC9-F61204CD6D37}"/>
          </ac:picMkLst>
        </pc:picChg>
        <pc:picChg chg="add mod ord">
          <ac:chgData name="Kim, Ashley" userId="S::kima@dickinson.edu::d0c986cc-c615-454b-b74a-5382c90e7115" providerId="AD" clId="Web-{44F61C0B-5C61-9B28-272B-0103860F262C}" dt="2025-05-07T20:06:08.774" v="162"/>
          <ac:picMkLst>
            <pc:docMk/>
            <pc:sldMk cId="4206885627" sldId="275"/>
            <ac:picMk id="21" creationId="{F5D83C42-A6D6-16A3-BCAE-817537B9F085}"/>
          </ac:picMkLst>
        </pc:picChg>
      </pc:sldChg>
      <pc:sldChg chg="modSp">
        <pc:chgData name="Kim, Ashley" userId="S::kima@dickinson.edu::d0c986cc-c615-454b-b74a-5382c90e7115" providerId="AD" clId="Web-{44F61C0B-5C61-9B28-272B-0103860F262C}" dt="2025-05-07T19:54:37.778" v="97"/>
        <pc:sldMkLst>
          <pc:docMk/>
          <pc:sldMk cId="1315778477" sldId="276"/>
        </pc:sldMkLst>
        <pc:spChg chg="mod">
          <ac:chgData name="Kim, Ashley" userId="S::kima@dickinson.edu::d0c986cc-c615-454b-b74a-5382c90e7115" providerId="AD" clId="Web-{44F61C0B-5C61-9B28-272B-0103860F262C}" dt="2025-05-07T19:37:03.854" v="56" actId="20577"/>
          <ac:spMkLst>
            <pc:docMk/>
            <pc:sldMk cId="1315778477" sldId="276"/>
            <ac:spMk id="19" creationId="{0547D1A1-2448-AB08-961C-98EC11CB1018}"/>
          </ac:spMkLst>
        </pc:spChg>
        <pc:picChg chg="mod">
          <ac:chgData name="Kim, Ashley" userId="S::kima@dickinson.edu::d0c986cc-c615-454b-b74a-5382c90e7115" providerId="AD" clId="Web-{44F61C0B-5C61-9B28-272B-0103860F262C}" dt="2025-05-07T19:54:37.434" v="96"/>
          <ac:picMkLst>
            <pc:docMk/>
            <pc:sldMk cId="1315778477" sldId="276"/>
            <ac:picMk id="4" creationId="{7AE8F70B-9238-ABCB-41B4-6641BC9CA7D2}"/>
          </ac:picMkLst>
        </pc:picChg>
        <pc:picChg chg="mod">
          <ac:chgData name="Kim, Ashley" userId="S::kima@dickinson.edu::d0c986cc-c615-454b-b74a-5382c90e7115" providerId="AD" clId="Web-{44F61C0B-5C61-9B28-272B-0103860F262C}" dt="2025-05-07T19:54:37.778" v="97"/>
          <ac:picMkLst>
            <pc:docMk/>
            <pc:sldMk cId="1315778477" sldId="276"/>
            <ac:picMk id="16" creationId="{D9F99463-1E1A-B46F-3592-36E691452EB8}"/>
          </ac:picMkLst>
        </pc:picChg>
      </pc:sldChg>
      <pc:sldChg chg="modSp">
        <pc:chgData name="Kim, Ashley" userId="S::kima@dickinson.edu::d0c986cc-c615-454b-b74a-5382c90e7115" providerId="AD" clId="Web-{44F61C0B-5C61-9B28-272B-0103860F262C}" dt="2025-05-07T20:26:55.233" v="344" actId="1076"/>
        <pc:sldMkLst>
          <pc:docMk/>
          <pc:sldMk cId="3698169806" sldId="277"/>
        </pc:sldMkLst>
        <pc:graphicFrameChg chg="mod modGraphic">
          <ac:chgData name="Kim, Ashley" userId="S::kima@dickinson.edu::d0c986cc-c615-454b-b74a-5382c90e7115" providerId="AD" clId="Web-{44F61C0B-5C61-9B28-272B-0103860F262C}" dt="2025-05-07T20:26:55.233" v="344" actId="1076"/>
          <ac:graphicFrameMkLst>
            <pc:docMk/>
            <pc:sldMk cId="3698169806" sldId="277"/>
            <ac:graphicFrameMk id="4" creationId="{9AAB7025-5DC2-976A-38A3-DA0A33935C4D}"/>
          </ac:graphicFrameMkLst>
        </pc:graphicFrameChg>
      </pc:sldChg>
      <pc:sldChg chg="modSp">
        <pc:chgData name="Kim, Ashley" userId="S::kima@dickinson.edu::d0c986cc-c615-454b-b74a-5382c90e7115" providerId="AD" clId="Web-{44F61C0B-5C61-9B28-272B-0103860F262C}" dt="2025-05-07T19:55:15.810" v="109" actId="1076"/>
        <pc:sldMkLst>
          <pc:docMk/>
          <pc:sldMk cId="1468106879" sldId="278"/>
        </pc:sldMkLst>
        <pc:picChg chg="mod modCrop">
          <ac:chgData name="Kim, Ashley" userId="S::kima@dickinson.edu::d0c986cc-c615-454b-b74a-5382c90e7115" providerId="AD" clId="Web-{44F61C0B-5C61-9B28-272B-0103860F262C}" dt="2025-05-07T19:55:15.810" v="109" actId="1076"/>
          <ac:picMkLst>
            <pc:docMk/>
            <pc:sldMk cId="1468106879" sldId="278"/>
            <ac:picMk id="16" creationId="{B33E7E15-1C3C-AE33-49D9-600D7659E8E5}"/>
          </ac:picMkLst>
        </pc:picChg>
      </pc:sldChg>
      <pc:sldChg chg="modSp">
        <pc:chgData name="Kim, Ashley" userId="S::kima@dickinson.edu::d0c986cc-c615-454b-b74a-5382c90e7115" providerId="AD" clId="Web-{44F61C0B-5C61-9B28-272B-0103860F262C}" dt="2025-05-07T19:54:54.778" v="105" actId="1076"/>
        <pc:sldMkLst>
          <pc:docMk/>
          <pc:sldMk cId="3184675338" sldId="281"/>
        </pc:sldMkLst>
        <pc:picChg chg="mod">
          <ac:chgData name="Kim, Ashley" userId="S::kima@dickinson.edu::d0c986cc-c615-454b-b74a-5382c90e7115" providerId="AD" clId="Web-{44F61C0B-5C61-9B28-272B-0103860F262C}" dt="2025-05-07T19:54:54.778" v="105" actId="1076"/>
          <ac:picMkLst>
            <pc:docMk/>
            <pc:sldMk cId="3184675338" sldId="281"/>
            <ac:picMk id="17" creationId="{977A330C-11C6-C0BC-1AD2-77F858470256}"/>
          </ac:picMkLst>
        </pc:picChg>
      </pc:sldChg>
      <pc:sldChg chg="delSp modSp">
        <pc:chgData name="Kim, Ashley" userId="S::kima@dickinson.edu::d0c986cc-c615-454b-b74a-5382c90e7115" providerId="AD" clId="Web-{44F61C0B-5C61-9B28-272B-0103860F262C}" dt="2025-05-07T20:41:12.872" v="456"/>
        <pc:sldMkLst>
          <pc:docMk/>
          <pc:sldMk cId="1191031889" sldId="282"/>
        </pc:sldMkLst>
        <pc:picChg chg="del mod">
          <ac:chgData name="Kim, Ashley" userId="S::kima@dickinson.edu::d0c986cc-c615-454b-b74a-5382c90e7115" providerId="AD" clId="Web-{44F61C0B-5C61-9B28-272B-0103860F262C}" dt="2025-05-07T20:41:12.872" v="456"/>
          <ac:picMkLst>
            <pc:docMk/>
            <pc:sldMk cId="1191031889" sldId="282"/>
            <ac:picMk id="3" creationId="{46B7C022-8147-B546-3727-53BB732123DC}"/>
          </ac:picMkLst>
        </pc:picChg>
        <pc:picChg chg="mod">
          <ac:chgData name="Kim, Ashley" userId="S::kima@dickinson.edu::d0c986cc-c615-454b-b74a-5382c90e7115" providerId="AD" clId="Web-{44F61C0B-5C61-9B28-272B-0103860F262C}" dt="2025-05-07T19:54:39.919" v="99"/>
          <ac:picMkLst>
            <pc:docMk/>
            <pc:sldMk cId="1191031889" sldId="282"/>
            <ac:picMk id="16" creationId="{731163F3-1C39-C6C7-AC3E-B7D73DEA97CD}"/>
          </ac:picMkLst>
        </pc:picChg>
        <pc:picChg chg="mod">
          <ac:chgData name="Kim, Ashley" userId="S::kima@dickinson.edu::d0c986cc-c615-454b-b74a-5382c90e7115" providerId="AD" clId="Web-{44F61C0B-5C61-9B28-272B-0103860F262C}" dt="2025-05-07T19:54:39.575" v="98"/>
          <ac:picMkLst>
            <pc:docMk/>
            <pc:sldMk cId="1191031889" sldId="282"/>
            <ac:picMk id="17" creationId="{9D13DC6D-A1B9-8BEC-2659-5B2DE83C5247}"/>
          </ac:picMkLst>
        </pc:picChg>
      </pc:sldChg>
      <pc:sldChg chg="modSp">
        <pc:chgData name="Kim, Ashley" userId="S::kima@dickinson.edu::d0c986cc-c615-454b-b74a-5382c90e7115" providerId="AD" clId="Web-{44F61C0B-5C61-9B28-272B-0103860F262C}" dt="2025-05-07T19:55:23.107" v="110" actId="1076"/>
        <pc:sldMkLst>
          <pc:docMk/>
          <pc:sldMk cId="1904892537" sldId="283"/>
        </pc:sldMkLst>
        <pc:graphicFrameChg chg="mod">
          <ac:chgData name="Kim, Ashley" userId="S::kima@dickinson.edu::d0c986cc-c615-454b-b74a-5382c90e7115" providerId="AD" clId="Web-{44F61C0B-5C61-9B28-272B-0103860F262C}" dt="2025-05-07T19:55:23.107" v="110" actId="1076"/>
          <ac:graphicFrameMkLst>
            <pc:docMk/>
            <pc:sldMk cId="1904892537" sldId="283"/>
            <ac:graphicFrameMk id="16" creationId="{1B581DE9-EBC8-FF3F-863D-84E595785497}"/>
          </ac:graphicFrameMkLst>
        </pc:graphicFrameChg>
      </pc:sldChg>
      <pc:sldChg chg="delSp modSp">
        <pc:chgData name="Kim, Ashley" userId="S::kima@dickinson.edu::d0c986cc-c615-454b-b74a-5382c90e7115" providerId="AD" clId="Web-{44F61C0B-5C61-9B28-272B-0103860F262C}" dt="2025-05-07T20:54:08.573" v="478"/>
        <pc:sldMkLst>
          <pc:docMk/>
          <pc:sldMk cId="1987148063" sldId="284"/>
        </pc:sldMkLst>
        <pc:spChg chg="mod">
          <ac:chgData name="Kim, Ashley" userId="S::kima@dickinson.edu::d0c986cc-c615-454b-b74a-5382c90e7115" providerId="AD" clId="Web-{44F61C0B-5C61-9B28-272B-0103860F262C}" dt="2025-05-07T20:31:24.816" v="363" actId="20577"/>
          <ac:spMkLst>
            <pc:docMk/>
            <pc:sldMk cId="1987148063" sldId="284"/>
            <ac:spMk id="4" creationId="{E9FC26A1-1DDF-0D04-8043-FF65FBE2AB28}"/>
          </ac:spMkLst>
        </pc:spChg>
        <pc:picChg chg="mod">
          <ac:chgData name="Kim, Ashley" userId="S::kima@dickinson.edu::d0c986cc-c615-454b-b74a-5382c90e7115" providerId="AD" clId="Web-{44F61C0B-5C61-9B28-272B-0103860F262C}" dt="2025-05-07T20:31:38.441" v="364" actId="1076"/>
          <ac:picMkLst>
            <pc:docMk/>
            <pc:sldMk cId="1987148063" sldId="284"/>
            <ac:picMk id="3" creationId="{8EA4B2AA-33EC-2BAB-8A75-F9BA8B12F2BC}"/>
          </ac:picMkLst>
        </pc:picChg>
        <pc:picChg chg="del mod">
          <ac:chgData name="Kim, Ashley" userId="S::kima@dickinson.edu::d0c986cc-c615-454b-b74a-5382c90e7115" providerId="AD" clId="Web-{44F61C0B-5C61-9B28-272B-0103860F262C}" dt="2025-05-07T20:54:08.573" v="478"/>
          <ac:picMkLst>
            <pc:docMk/>
            <pc:sldMk cId="1987148063" sldId="284"/>
            <ac:picMk id="17" creationId="{BAB5FE67-6691-56AF-92D0-0A206467FCA7}"/>
          </ac:picMkLst>
        </pc:picChg>
        <pc:picChg chg="mod">
          <ac:chgData name="Kim, Ashley" userId="S::kima@dickinson.edu::d0c986cc-c615-454b-b74a-5382c90e7115" providerId="AD" clId="Web-{44F61C0B-5C61-9B28-272B-0103860F262C}" dt="2025-05-07T20:31:41.128" v="365" actId="1076"/>
          <ac:picMkLst>
            <pc:docMk/>
            <pc:sldMk cId="1987148063" sldId="284"/>
            <ac:picMk id="18" creationId="{AE690086-68B1-E035-0171-81D7E066E493}"/>
          </ac:picMkLst>
        </pc:picChg>
      </pc:sldChg>
      <pc:sldChg chg="addSp">
        <pc:chgData name="Kim, Ashley" userId="S::kima@dickinson.edu::d0c986cc-c615-454b-b74a-5382c90e7115" providerId="AD" clId="Web-{44F61C0B-5C61-9B28-272B-0103860F262C}" dt="2025-05-07T20:25:07.590" v="337"/>
        <pc:sldMkLst>
          <pc:docMk/>
          <pc:sldMk cId="1164478313" sldId="285"/>
        </pc:sldMkLst>
        <pc:spChg chg="add">
          <ac:chgData name="Kim, Ashley" userId="S::kima@dickinson.edu::d0c986cc-c615-454b-b74a-5382c90e7115" providerId="AD" clId="Web-{44F61C0B-5C61-9B28-272B-0103860F262C}" dt="2025-05-07T20:25:07.590" v="337"/>
          <ac:spMkLst>
            <pc:docMk/>
            <pc:sldMk cId="1164478313" sldId="285"/>
            <ac:spMk id="19" creationId="{8148F40E-C44D-5F1D-0837-70FD7CB655D0}"/>
          </ac:spMkLst>
        </pc:spChg>
      </pc:sldChg>
      <pc:sldChg chg="modSp">
        <pc:chgData name="Kim, Ashley" userId="S::kima@dickinson.edu::d0c986cc-c615-454b-b74a-5382c90e7115" providerId="AD" clId="Web-{44F61C0B-5C61-9B28-272B-0103860F262C}" dt="2025-05-07T19:54:45.403" v="103"/>
        <pc:sldMkLst>
          <pc:docMk/>
          <pc:sldMk cId="1570187793" sldId="286"/>
        </pc:sldMkLst>
        <pc:picChg chg="mod">
          <ac:chgData name="Kim, Ashley" userId="S::kima@dickinson.edu::d0c986cc-c615-454b-b74a-5382c90e7115" providerId="AD" clId="Web-{44F61C0B-5C61-9B28-272B-0103860F262C}" dt="2025-05-07T19:54:45.403" v="103"/>
          <ac:picMkLst>
            <pc:docMk/>
            <pc:sldMk cId="1570187793" sldId="286"/>
            <ac:picMk id="3" creationId="{A34B3C92-DFB0-9A4B-370D-16CB3008A339}"/>
          </ac:picMkLst>
        </pc:picChg>
      </pc:sldChg>
      <pc:sldChg chg="addSp delSp modSp">
        <pc:chgData name="Kim, Ashley" userId="S::kima@dickinson.edu::d0c986cc-c615-454b-b74a-5382c90e7115" providerId="AD" clId="Web-{44F61C0B-5C61-9B28-272B-0103860F262C}" dt="2025-05-07T20:49:48.803" v="466" actId="1076"/>
        <pc:sldMkLst>
          <pc:docMk/>
          <pc:sldMk cId="1745050877" sldId="289"/>
        </pc:sldMkLst>
        <pc:spChg chg="add del mod">
          <ac:chgData name="Kim, Ashley" userId="S::kima@dickinson.edu::d0c986cc-c615-454b-b74a-5382c90e7115" providerId="AD" clId="Web-{44F61C0B-5C61-9B28-272B-0103860F262C}" dt="2025-05-07T20:38:52.776" v="370"/>
          <ac:spMkLst>
            <pc:docMk/>
            <pc:sldMk cId="1745050877" sldId="289"/>
            <ac:spMk id="16" creationId="{D4B19739-CE0A-D9FE-EA13-F3F6EDC67DCB}"/>
          </ac:spMkLst>
        </pc:spChg>
        <pc:picChg chg="add mod modCrop">
          <ac:chgData name="Kim, Ashley" userId="S::kima@dickinson.edu::d0c986cc-c615-454b-b74a-5382c90e7115" providerId="AD" clId="Web-{44F61C0B-5C61-9B28-272B-0103860F262C}" dt="2025-05-07T20:49:48.803" v="466" actId="1076"/>
          <ac:picMkLst>
            <pc:docMk/>
            <pc:sldMk cId="1745050877" sldId="289"/>
            <ac:picMk id="17" creationId="{14210528-48F8-4695-4778-8BEB08FD23E6}"/>
          </ac:picMkLst>
        </pc:picChg>
      </pc:sldChg>
      <pc:sldChg chg="addSp modSp del">
        <pc:chgData name="Kim, Ashley" userId="S::kima@dickinson.edu::d0c986cc-c615-454b-b74a-5382c90e7115" providerId="AD" clId="Web-{44F61C0B-5C61-9B28-272B-0103860F262C}" dt="2025-05-07T20:21:02.758" v="286"/>
        <pc:sldMkLst>
          <pc:docMk/>
          <pc:sldMk cId="4126737838" sldId="290"/>
        </pc:sldMkLst>
        <pc:spChg chg="mod">
          <ac:chgData name="Kim, Ashley" userId="S::kima@dickinson.edu::d0c986cc-c615-454b-b74a-5382c90e7115" providerId="AD" clId="Web-{44F61C0B-5C61-9B28-272B-0103860F262C}" dt="2025-05-07T20:18:24.209" v="240" actId="20577"/>
          <ac:spMkLst>
            <pc:docMk/>
            <pc:sldMk cId="4126737838" sldId="290"/>
            <ac:spMk id="2" creationId="{3D4B91AA-1BD6-B8DD-ACF1-A4E3112B1ED8}"/>
          </ac:spMkLst>
        </pc:spChg>
        <pc:spChg chg="add mod">
          <ac:chgData name="Kim, Ashley" userId="S::kima@dickinson.edu::d0c986cc-c615-454b-b74a-5382c90e7115" providerId="AD" clId="Web-{44F61C0B-5C61-9B28-272B-0103860F262C}" dt="2025-05-07T20:18:46.428" v="244" actId="20577"/>
          <ac:spMkLst>
            <pc:docMk/>
            <pc:sldMk cId="4126737838" sldId="290"/>
            <ac:spMk id="16" creationId="{975EC3D2-D6F1-005B-2575-B8F309584114}"/>
          </ac:spMkLst>
        </pc:spChg>
        <pc:spChg chg="add mod">
          <ac:chgData name="Kim, Ashley" userId="S::kima@dickinson.edu::d0c986cc-c615-454b-b74a-5382c90e7115" providerId="AD" clId="Web-{44F61C0B-5C61-9B28-272B-0103860F262C}" dt="2025-05-07T20:16:03.191" v="202" actId="20577"/>
          <ac:spMkLst>
            <pc:docMk/>
            <pc:sldMk cId="4126737838" sldId="290"/>
            <ac:spMk id="17" creationId="{B8521869-22C3-42D2-218B-92CD028DCCB4}"/>
          </ac:spMkLst>
        </pc:spChg>
      </pc:sldChg>
      <pc:sldChg chg="addSp delSp modSp add replId modNotes">
        <pc:chgData name="Kim, Ashley" userId="S::kima@dickinson.edu::d0c986cc-c615-454b-b74a-5382c90e7115" providerId="AD" clId="Web-{44F61C0B-5C61-9B28-272B-0103860F262C}" dt="2025-05-07T20:05:18.164" v="151"/>
        <pc:sldMkLst>
          <pc:docMk/>
          <pc:sldMk cId="310443315" sldId="292"/>
        </pc:sldMkLst>
        <pc:picChg chg="add mod ord">
          <ac:chgData name="Kim, Ashley" userId="S::kima@dickinson.edu::d0c986cc-c615-454b-b74a-5382c90e7115" providerId="AD" clId="Web-{44F61C0B-5C61-9B28-272B-0103860F262C}" dt="2025-05-07T20:05:18.164" v="151"/>
          <ac:picMkLst>
            <pc:docMk/>
            <pc:sldMk cId="310443315" sldId="292"/>
            <ac:picMk id="3" creationId="{A9E135BC-B398-02E9-5271-8E41C2AE8504}"/>
          </ac:picMkLst>
        </pc:picChg>
        <pc:picChg chg="del">
          <ac:chgData name="Kim, Ashley" userId="S::kima@dickinson.edu::d0c986cc-c615-454b-b74a-5382c90e7115" providerId="AD" clId="Web-{44F61C0B-5C61-9B28-272B-0103860F262C}" dt="2025-05-07T20:04:36.210" v="140"/>
          <ac:picMkLst>
            <pc:docMk/>
            <pc:sldMk cId="310443315" sldId="292"/>
            <ac:picMk id="4" creationId="{44767025-46E2-6249-B714-9B037D6FFF46}"/>
          </ac:picMkLst>
        </pc:picChg>
      </pc:sldChg>
      <pc:sldChg chg="addSp delSp modSp add replId modNotes">
        <pc:chgData name="Kim, Ashley" userId="S::kima@dickinson.edu::d0c986cc-c615-454b-b74a-5382c90e7115" providerId="AD" clId="Web-{44F61C0B-5C61-9B28-272B-0103860F262C}" dt="2025-05-07T20:24:22.824" v="335" actId="20577"/>
        <pc:sldMkLst>
          <pc:docMk/>
          <pc:sldMk cId="3566490603" sldId="293"/>
        </pc:sldMkLst>
        <pc:spChg chg="mod">
          <ac:chgData name="Kim, Ashley" userId="S::kima@dickinson.edu::d0c986cc-c615-454b-b74a-5382c90e7115" providerId="AD" clId="Web-{44F61C0B-5C61-9B28-272B-0103860F262C}" dt="2025-05-07T20:24:22.824" v="335" actId="20577"/>
          <ac:spMkLst>
            <pc:docMk/>
            <pc:sldMk cId="3566490603" sldId="293"/>
            <ac:spMk id="2" creationId="{B3C1CE68-1624-F58B-BA5B-92DECC451280}"/>
          </ac:spMkLst>
        </pc:spChg>
        <pc:spChg chg="del">
          <ac:chgData name="Kim, Ashley" userId="S::kima@dickinson.edu::d0c986cc-c615-454b-b74a-5382c90e7115" providerId="AD" clId="Web-{44F61C0B-5C61-9B28-272B-0103860F262C}" dt="2025-05-07T20:24:15.668" v="333"/>
          <ac:spMkLst>
            <pc:docMk/>
            <pc:sldMk cId="3566490603" sldId="293"/>
            <ac:spMk id="4" creationId="{F97EA79B-A09C-3329-C73F-8C79568F9838}"/>
          </ac:spMkLst>
        </pc:spChg>
        <pc:spChg chg="del">
          <ac:chgData name="Kim, Ashley" userId="S::kima@dickinson.edu::d0c986cc-c615-454b-b74a-5382c90e7115" providerId="AD" clId="Web-{44F61C0B-5C61-9B28-272B-0103860F262C}" dt="2025-05-07T20:22:12.494" v="297"/>
          <ac:spMkLst>
            <pc:docMk/>
            <pc:sldMk cId="3566490603" sldId="293"/>
            <ac:spMk id="16" creationId="{FB153996-EEF3-E627-89D9-ACCC58A8648C}"/>
          </ac:spMkLst>
        </pc:spChg>
        <pc:spChg chg="del">
          <ac:chgData name="Kim, Ashley" userId="S::kima@dickinson.edu::d0c986cc-c615-454b-b74a-5382c90e7115" providerId="AD" clId="Web-{44F61C0B-5C61-9B28-272B-0103860F262C}" dt="2025-05-07T20:21:16.993" v="290"/>
          <ac:spMkLst>
            <pc:docMk/>
            <pc:sldMk cId="3566490603" sldId="293"/>
            <ac:spMk id="17" creationId="{22D7D055-7628-A10A-7D8C-AE9730FAAE09}"/>
          </ac:spMkLst>
        </pc:spChg>
        <pc:spChg chg="add mod">
          <ac:chgData name="Kim, Ashley" userId="S::kima@dickinson.edu::d0c986cc-c615-454b-b74a-5382c90e7115" providerId="AD" clId="Web-{44F61C0B-5C61-9B28-272B-0103860F262C}" dt="2025-05-07T20:23:53.839" v="330" actId="20577"/>
          <ac:spMkLst>
            <pc:docMk/>
            <pc:sldMk cId="3566490603" sldId="293"/>
            <ac:spMk id="18" creationId="{384AD1ED-467F-98EE-D26B-6DEE79448C4B}"/>
          </ac:spMkLst>
        </pc:spChg>
        <pc:spChg chg="add">
          <ac:chgData name="Kim, Ashley" userId="S::kima@dickinson.edu::d0c986cc-c615-454b-b74a-5382c90e7115" providerId="AD" clId="Web-{44F61C0B-5C61-9B28-272B-0103860F262C}" dt="2025-05-07T20:24:16.246" v="334"/>
          <ac:spMkLst>
            <pc:docMk/>
            <pc:sldMk cId="3566490603" sldId="293"/>
            <ac:spMk id="20" creationId="{7A871111-E751-CAF4-006E-48CDDAAA2455}"/>
          </ac:spMkLst>
        </pc:spChg>
      </pc:sldChg>
      <pc:sldChg chg="addSp delSp modSp add replId">
        <pc:chgData name="Kim, Ashley" userId="S::kima@dickinson.edu::d0c986cc-c615-454b-b74a-5382c90e7115" providerId="AD" clId="Web-{44F61C0B-5C61-9B28-272B-0103860F262C}" dt="2025-05-07T20:24:11.902" v="332"/>
        <pc:sldMkLst>
          <pc:docMk/>
          <pc:sldMk cId="611042051" sldId="294"/>
        </pc:sldMkLst>
        <pc:spChg chg="del">
          <ac:chgData name="Kim, Ashley" userId="S::kima@dickinson.edu::d0c986cc-c615-454b-b74a-5382c90e7115" providerId="AD" clId="Web-{44F61C0B-5C61-9B28-272B-0103860F262C}" dt="2025-05-07T20:24:11.277" v="331"/>
          <ac:spMkLst>
            <pc:docMk/>
            <pc:sldMk cId="611042051" sldId="294"/>
            <ac:spMk id="4" creationId="{DBD2AAA4-4E25-A64B-A4F0-5532107694A6}"/>
          </ac:spMkLst>
        </pc:spChg>
        <pc:spChg chg="mod">
          <ac:chgData name="Kim, Ashley" userId="S::kima@dickinson.edu::d0c986cc-c615-454b-b74a-5382c90e7115" providerId="AD" clId="Web-{44F61C0B-5C61-9B28-272B-0103860F262C}" dt="2025-05-07T20:20:58.618" v="285" actId="1076"/>
          <ac:spMkLst>
            <pc:docMk/>
            <pc:sldMk cId="611042051" sldId="294"/>
            <ac:spMk id="16" creationId="{04CF2C4F-B3F6-0F7C-DCDD-3E212E5CF401}"/>
          </ac:spMkLst>
        </pc:spChg>
        <pc:spChg chg="del">
          <ac:chgData name="Kim, Ashley" userId="S::kima@dickinson.edu::d0c986cc-c615-454b-b74a-5382c90e7115" providerId="AD" clId="Web-{44F61C0B-5C61-9B28-272B-0103860F262C}" dt="2025-05-07T20:19:04.491" v="245"/>
          <ac:spMkLst>
            <pc:docMk/>
            <pc:sldMk cId="611042051" sldId="294"/>
            <ac:spMk id="17" creationId="{1E3A0892-1CD6-D56E-81B8-EB249C94CF16}"/>
          </ac:spMkLst>
        </pc:spChg>
        <pc:spChg chg="add">
          <ac:chgData name="Kim, Ashley" userId="S::kima@dickinson.edu::d0c986cc-c615-454b-b74a-5382c90e7115" providerId="AD" clId="Web-{44F61C0B-5C61-9B28-272B-0103860F262C}" dt="2025-05-07T20:24:11.902" v="332"/>
          <ac:spMkLst>
            <pc:docMk/>
            <pc:sldMk cId="611042051" sldId="294"/>
            <ac:spMk id="18" creationId="{C6A2DFC3-A0D5-8419-206B-44E3D946F42F}"/>
          </ac:spMkLst>
        </pc:spChg>
      </pc:sldChg>
      <pc:sldChg chg="addSp delSp modSp add replId">
        <pc:chgData name="Kim, Ashley" userId="S::kima@dickinson.edu::d0c986cc-c615-454b-b74a-5382c90e7115" providerId="AD" clId="Web-{44F61C0B-5C61-9B28-272B-0103860F262C}" dt="2025-05-07T20:41:08.513" v="455"/>
        <pc:sldMkLst>
          <pc:docMk/>
          <pc:sldMk cId="3550498529" sldId="295"/>
        </pc:sldMkLst>
        <pc:spChg chg="del">
          <ac:chgData name="Kim, Ashley" userId="S::kima@dickinson.edu::d0c986cc-c615-454b-b74a-5382c90e7115" providerId="AD" clId="Web-{44F61C0B-5C61-9B28-272B-0103860F262C}" dt="2025-05-07T20:40:45.075" v="445"/>
          <ac:spMkLst>
            <pc:docMk/>
            <pc:sldMk cId="3550498529" sldId="295"/>
            <ac:spMk id="4" creationId="{C0EE07CA-B3DA-BF94-F4CB-E13CCC232E12}"/>
          </ac:spMkLst>
        </pc:spChg>
        <pc:picChg chg="add del mod ord">
          <ac:chgData name="Kim, Ashley" userId="S::kima@dickinson.edu::d0c986cc-c615-454b-b74a-5382c90e7115" providerId="AD" clId="Web-{44F61C0B-5C61-9B28-272B-0103860F262C}" dt="2025-05-07T20:41:08.513" v="455"/>
          <ac:picMkLst>
            <pc:docMk/>
            <pc:sldMk cId="3550498529" sldId="295"/>
            <ac:picMk id="3" creationId="{0B1A38B3-E649-CAB1-3BA7-D138A975D9FF}"/>
          </ac:picMkLst>
        </pc:picChg>
        <pc:picChg chg="del">
          <ac:chgData name="Kim, Ashley" userId="S::kima@dickinson.edu::d0c986cc-c615-454b-b74a-5382c90e7115" providerId="AD" clId="Web-{44F61C0B-5C61-9B28-272B-0103860F262C}" dt="2025-05-07T20:40:48.216" v="449"/>
          <ac:picMkLst>
            <pc:docMk/>
            <pc:sldMk cId="3550498529" sldId="295"/>
            <ac:picMk id="16" creationId="{782A5FA0-A14F-EFEA-D92F-228BEADA4C87}"/>
          </ac:picMkLst>
        </pc:picChg>
        <pc:picChg chg="del">
          <ac:chgData name="Kim, Ashley" userId="S::kima@dickinson.edu::d0c986cc-c615-454b-b74a-5382c90e7115" providerId="AD" clId="Web-{44F61C0B-5C61-9B28-272B-0103860F262C}" dt="2025-05-07T20:40:47.809" v="448"/>
          <ac:picMkLst>
            <pc:docMk/>
            <pc:sldMk cId="3550498529" sldId="295"/>
            <ac:picMk id="17" creationId="{427CE000-4648-F0AD-1E39-9AE5C6FED5EE}"/>
          </ac:picMkLst>
        </pc:picChg>
      </pc:sldChg>
      <pc:sldChg chg="addSp delSp modSp add replId">
        <pc:chgData name="Kim, Ashley" userId="S::kima@dickinson.edu::d0c986cc-c615-454b-b74a-5382c90e7115" providerId="AD" clId="Web-{44F61C0B-5C61-9B28-272B-0103860F262C}" dt="2025-05-07T20:54:58.855" v="515" actId="1076"/>
        <pc:sldMkLst>
          <pc:docMk/>
          <pc:sldMk cId="2973181694" sldId="296"/>
        </pc:sldMkLst>
        <pc:spChg chg="del">
          <ac:chgData name="Kim, Ashley" userId="S::kima@dickinson.edu::d0c986cc-c615-454b-b74a-5382c90e7115" providerId="AD" clId="Web-{44F61C0B-5C61-9B28-272B-0103860F262C}" dt="2025-05-07T20:53:39.666" v="469"/>
          <ac:spMkLst>
            <pc:docMk/>
            <pc:sldMk cId="2973181694" sldId="296"/>
            <ac:spMk id="4" creationId="{32869745-E44D-DB66-B7EF-2EE00A4F95C8}"/>
          </ac:spMkLst>
        </pc:spChg>
        <pc:spChg chg="add mod">
          <ac:chgData name="Kim, Ashley" userId="S::kima@dickinson.edu::d0c986cc-c615-454b-b74a-5382c90e7115" providerId="AD" clId="Web-{44F61C0B-5C61-9B28-272B-0103860F262C}" dt="2025-05-07T20:54:58.855" v="515" actId="1076"/>
          <ac:spMkLst>
            <pc:docMk/>
            <pc:sldMk cId="2973181694" sldId="296"/>
            <ac:spMk id="16" creationId="{BA451719-9033-9E82-525E-D99CA8726F78}"/>
          </ac:spMkLst>
        </pc:spChg>
        <pc:picChg chg="del">
          <ac:chgData name="Kim, Ashley" userId="S::kima@dickinson.edu::d0c986cc-c615-454b-b74a-5382c90e7115" providerId="AD" clId="Web-{44F61C0B-5C61-9B28-272B-0103860F262C}" dt="2025-05-07T20:53:40.166" v="470"/>
          <ac:picMkLst>
            <pc:docMk/>
            <pc:sldMk cId="2973181694" sldId="296"/>
            <ac:picMk id="3" creationId="{339731B6-31A0-4DEE-7345-C0F06F4D902B}"/>
          </ac:picMkLst>
        </pc:picChg>
        <pc:picChg chg="mod ord modCrop">
          <ac:chgData name="Kim, Ashley" userId="S::kima@dickinson.edu::d0c986cc-c615-454b-b74a-5382c90e7115" providerId="AD" clId="Web-{44F61C0B-5C61-9B28-272B-0103860F262C}" dt="2025-05-07T20:54:28.855" v="480"/>
          <ac:picMkLst>
            <pc:docMk/>
            <pc:sldMk cId="2973181694" sldId="296"/>
            <ac:picMk id="17" creationId="{D8292AB1-F268-390C-E21E-726B3FE6647E}"/>
          </ac:picMkLst>
        </pc:picChg>
        <pc:picChg chg="del">
          <ac:chgData name="Kim, Ashley" userId="S::kima@dickinson.edu::d0c986cc-c615-454b-b74a-5382c90e7115" providerId="AD" clId="Web-{44F61C0B-5C61-9B28-272B-0103860F262C}" dt="2025-05-07T20:53:40.838" v="471"/>
          <ac:picMkLst>
            <pc:docMk/>
            <pc:sldMk cId="2973181694" sldId="296"/>
            <ac:picMk id="18" creationId="{A7E9CE96-E2BA-0767-BA35-A94D7D3F8EB8}"/>
          </ac:picMkLst>
        </pc:picChg>
      </pc:sldChg>
    </pc:docChg>
  </pc:docChgLst>
  <pc:docChgLst>
    <pc:chgData name="Kim, Ashley" userId="S::kima@dickinson.edu::d0c986cc-c615-454b-b74a-5382c90e7115" providerId="AD" clId="Web-{C7CC1801-EFBE-056E-5FC1-5D6F53D5AB6F}"/>
    <pc:docChg chg="addSld delSld modSld sldOrd">
      <pc:chgData name="Kim, Ashley" userId="S::kima@dickinson.edu::d0c986cc-c615-454b-b74a-5382c90e7115" providerId="AD" clId="Web-{C7CC1801-EFBE-056E-5FC1-5D6F53D5AB6F}" dt="2025-05-06T22:29:38.368" v="537" actId="1076"/>
      <pc:docMkLst>
        <pc:docMk/>
      </pc:docMkLst>
      <pc:sldChg chg="modSp">
        <pc:chgData name="Kim, Ashley" userId="S::kima@dickinson.edu::d0c986cc-c615-454b-b74a-5382c90e7115" providerId="AD" clId="Web-{C7CC1801-EFBE-056E-5FC1-5D6F53D5AB6F}" dt="2025-05-06T20:57:27.101" v="41" actId="1076"/>
        <pc:sldMkLst>
          <pc:docMk/>
          <pc:sldMk cId="0" sldId="256"/>
        </pc:sldMkLst>
        <pc:spChg chg="mod">
          <ac:chgData name="Kim, Ashley" userId="S::kima@dickinson.edu::d0c986cc-c615-454b-b74a-5382c90e7115" providerId="AD" clId="Web-{C7CC1801-EFBE-056E-5FC1-5D6F53D5AB6F}" dt="2025-05-06T20:57:19.429" v="40" actId="1076"/>
          <ac:spMkLst>
            <pc:docMk/>
            <pc:sldMk cId="0" sldId="256"/>
            <ac:spMk id="2" creationId="{00000000-0000-0000-0000-000000000000}"/>
          </ac:spMkLst>
        </pc:spChg>
        <pc:spChg chg="mod">
          <ac:chgData name="Kim, Ashley" userId="S::kima@dickinson.edu::d0c986cc-c615-454b-b74a-5382c90e7115" providerId="AD" clId="Web-{C7CC1801-EFBE-056E-5FC1-5D6F53D5AB6F}" dt="2025-05-06T20:57:27.101" v="41" actId="1076"/>
          <ac:spMkLst>
            <pc:docMk/>
            <pc:sldMk cId="0" sldId="256"/>
            <ac:spMk id="3" creationId="{00000000-0000-0000-0000-000000000000}"/>
          </ac:spMkLst>
        </pc:spChg>
      </pc:sldChg>
      <pc:sldChg chg="modNotes">
        <pc:chgData name="Kim, Ashley" userId="S::kima@dickinson.edu::d0c986cc-c615-454b-b74a-5382c90e7115" providerId="AD" clId="Web-{C7CC1801-EFBE-056E-5FC1-5D6F53D5AB6F}" dt="2025-05-06T21:00:01.700" v="65"/>
        <pc:sldMkLst>
          <pc:docMk/>
          <pc:sldMk cId="0" sldId="257"/>
        </pc:sldMkLst>
      </pc:sldChg>
      <pc:sldChg chg="addSp delSp modSp modNotes">
        <pc:chgData name="Kim, Ashley" userId="S::kima@dickinson.edu::d0c986cc-c615-454b-b74a-5382c90e7115" providerId="AD" clId="Web-{C7CC1801-EFBE-056E-5FC1-5D6F53D5AB6F}" dt="2025-05-06T22:22:31.260" v="515"/>
        <pc:sldMkLst>
          <pc:docMk/>
          <pc:sldMk cId="0" sldId="260"/>
        </pc:sldMkLst>
        <pc:spChg chg="mod">
          <ac:chgData name="Kim, Ashley" userId="S::kima@dickinson.edu::d0c986cc-c615-454b-b74a-5382c90e7115" providerId="AD" clId="Web-{C7CC1801-EFBE-056E-5FC1-5D6F53D5AB6F}" dt="2025-05-06T21:09:30.175" v="183" actId="20577"/>
          <ac:spMkLst>
            <pc:docMk/>
            <pc:sldMk cId="0" sldId="260"/>
            <ac:spMk id="3" creationId="{00000000-0000-0000-0000-000000000000}"/>
          </ac:spMkLst>
        </pc:spChg>
        <pc:spChg chg="add mod">
          <ac:chgData name="Kim, Ashley" userId="S::kima@dickinson.edu::d0c986cc-c615-454b-b74a-5382c90e7115" providerId="AD" clId="Web-{C7CC1801-EFBE-056E-5FC1-5D6F53D5AB6F}" dt="2025-05-06T21:45:01.671" v="451" actId="20577"/>
          <ac:spMkLst>
            <pc:docMk/>
            <pc:sldMk cId="0" sldId="260"/>
            <ac:spMk id="16" creationId="{1A9957C0-A2E8-97AB-07D9-896F8E111646}"/>
          </ac:spMkLst>
        </pc:spChg>
        <pc:spChg chg="add mod">
          <ac:chgData name="Kim, Ashley" userId="S::kima@dickinson.edu::d0c986cc-c615-454b-b74a-5382c90e7115" providerId="AD" clId="Web-{C7CC1801-EFBE-056E-5FC1-5D6F53D5AB6F}" dt="2025-05-06T21:43:54.200" v="414" actId="20577"/>
          <ac:spMkLst>
            <pc:docMk/>
            <pc:sldMk cId="0" sldId="260"/>
            <ac:spMk id="21" creationId="{858D1D8F-2B28-9CFE-FFED-2F8DE2F23338}"/>
          </ac:spMkLst>
        </pc:spChg>
        <pc:picChg chg="add mod">
          <ac:chgData name="Kim, Ashley" userId="S::kima@dickinson.edu::d0c986cc-c615-454b-b74a-5382c90e7115" providerId="AD" clId="Web-{C7CC1801-EFBE-056E-5FC1-5D6F53D5AB6F}" dt="2025-05-06T21:05:30.244" v="127" actId="1076"/>
          <ac:picMkLst>
            <pc:docMk/>
            <pc:sldMk cId="0" sldId="260"/>
            <ac:picMk id="18" creationId="{A0910425-6C52-5548-6177-DBE8CCEB5155}"/>
          </ac:picMkLst>
        </pc:picChg>
        <pc:picChg chg="add mod">
          <ac:chgData name="Kim, Ashley" userId="S::kima@dickinson.edu::d0c986cc-c615-454b-b74a-5382c90e7115" providerId="AD" clId="Web-{C7CC1801-EFBE-056E-5FC1-5D6F53D5AB6F}" dt="2025-05-06T21:09:11.472" v="172" actId="14100"/>
          <ac:picMkLst>
            <pc:docMk/>
            <pc:sldMk cId="0" sldId="260"/>
            <ac:picMk id="19" creationId="{8760A2BF-C9DB-F628-6227-1DC48B79609C}"/>
          </ac:picMkLst>
        </pc:picChg>
      </pc:sldChg>
      <pc:sldChg chg="modSp del">
        <pc:chgData name="Kim, Ashley" userId="S::kima@dickinson.edu::d0c986cc-c615-454b-b74a-5382c90e7115" providerId="AD" clId="Web-{C7CC1801-EFBE-056E-5FC1-5D6F53D5AB6F}" dt="2025-05-06T21:45:16.249" v="453"/>
        <pc:sldMkLst>
          <pc:docMk/>
          <pc:sldMk cId="0" sldId="261"/>
        </pc:sldMkLst>
      </pc:sldChg>
      <pc:sldChg chg="modSp">
        <pc:chgData name="Kim, Ashley" userId="S::kima@dickinson.edu::d0c986cc-c615-454b-b74a-5382c90e7115" providerId="AD" clId="Web-{C7CC1801-EFBE-056E-5FC1-5D6F53D5AB6F}" dt="2025-05-06T21:47:50.457" v="484" actId="20577"/>
        <pc:sldMkLst>
          <pc:docMk/>
          <pc:sldMk cId="0" sldId="262"/>
        </pc:sldMkLst>
      </pc:sldChg>
      <pc:sldChg chg="modSp add replId">
        <pc:chgData name="Kim, Ashley" userId="S::kima@dickinson.edu::d0c986cc-c615-454b-b74a-5382c90e7115" providerId="AD" clId="Web-{C7CC1801-EFBE-056E-5FC1-5D6F53D5AB6F}" dt="2025-05-06T20:56:47.287" v="35" actId="1076"/>
        <pc:sldMkLst>
          <pc:docMk/>
          <pc:sldMk cId="1620348854" sldId="266"/>
        </pc:sldMkLst>
        <pc:spChg chg="mod">
          <ac:chgData name="Kim, Ashley" userId="S::kima@dickinson.edu::d0c986cc-c615-454b-b74a-5382c90e7115" providerId="AD" clId="Web-{C7CC1801-EFBE-056E-5FC1-5D6F53D5AB6F}" dt="2025-05-06T20:56:47.287" v="35" actId="1076"/>
          <ac:spMkLst>
            <pc:docMk/>
            <pc:sldMk cId="1620348854" sldId="266"/>
            <ac:spMk id="8" creationId="{8DEAA279-2CB3-6816-879D-D9DB5C9F5FFF}"/>
          </ac:spMkLst>
        </pc:spChg>
      </pc:sldChg>
      <pc:sldChg chg="addSp delSp modSp add replId modNotes">
        <pc:chgData name="Kim, Ashley" userId="S::kima@dickinson.edu::d0c986cc-c615-454b-b74a-5382c90e7115" providerId="AD" clId="Web-{C7CC1801-EFBE-056E-5FC1-5D6F53D5AB6F}" dt="2025-05-06T22:22:26.635" v="513"/>
        <pc:sldMkLst>
          <pc:docMk/>
          <pc:sldMk cId="3769921844" sldId="267"/>
        </pc:sldMkLst>
        <pc:spChg chg="mod">
          <ac:chgData name="Kim, Ashley" userId="S::kima@dickinson.edu::d0c986cc-c615-454b-b74a-5382c90e7115" providerId="AD" clId="Web-{C7CC1801-EFBE-056E-5FC1-5D6F53D5AB6F}" dt="2025-05-06T21:46:40.830" v="481" actId="1076"/>
          <ac:spMkLst>
            <pc:docMk/>
            <pc:sldMk cId="3769921844" sldId="267"/>
            <ac:spMk id="2" creationId="{6DDBFA97-471F-3835-48B7-B1329BEE4262}"/>
          </ac:spMkLst>
        </pc:spChg>
      </pc:sldChg>
      <pc:sldChg chg="add del replId">
        <pc:chgData name="Kim, Ashley" userId="S::kima@dickinson.edu::d0c986cc-c615-454b-b74a-5382c90e7115" providerId="AD" clId="Web-{C7CC1801-EFBE-056E-5FC1-5D6F53D5AB6F}" dt="2025-05-06T21:33:10.024" v="247"/>
        <pc:sldMkLst>
          <pc:docMk/>
          <pc:sldMk cId="338559277" sldId="268"/>
        </pc:sldMkLst>
      </pc:sldChg>
      <pc:sldChg chg="add ord replId modNotes">
        <pc:chgData name="Kim, Ashley" userId="S::kima@dickinson.edu::d0c986cc-c615-454b-b74a-5382c90e7115" providerId="AD" clId="Web-{C7CC1801-EFBE-056E-5FC1-5D6F53D5AB6F}" dt="2025-05-06T22:22:28.916" v="514"/>
        <pc:sldMkLst>
          <pc:docMk/>
          <pc:sldMk cId="3493316662" sldId="268"/>
        </pc:sldMkLst>
      </pc:sldChg>
      <pc:sldChg chg="modSp add replId modNotes">
        <pc:chgData name="Kim, Ashley" userId="S::kima@dickinson.edu::d0c986cc-c615-454b-b74a-5382c90e7115" providerId="AD" clId="Web-{C7CC1801-EFBE-056E-5FC1-5D6F53D5AB6F}" dt="2025-05-06T22:22:21.822" v="512"/>
        <pc:sldMkLst>
          <pc:docMk/>
          <pc:sldMk cId="452902948" sldId="269"/>
        </pc:sldMkLst>
        <pc:spChg chg="mod">
          <ac:chgData name="Kim, Ashley" userId="S::kima@dickinson.edu::d0c986cc-c615-454b-b74a-5382c90e7115" providerId="AD" clId="Web-{C7CC1801-EFBE-056E-5FC1-5D6F53D5AB6F}" dt="2025-05-06T22:18:17.994" v="511" actId="20577"/>
          <ac:spMkLst>
            <pc:docMk/>
            <pc:sldMk cId="452902948" sldId="269"/>
            <ac:spMk id="2" creationId="{5FA84A02-562F-ACDD-5705-77BB7B13F3A1}"/>
          </ac:spMkLst>
        </pc:spChg>
      </pc:sldChg>
      <pc:sldChg chg="delSp modSp add replId">
        <pc:chgData name="Kim, Ashley" userId="S::kima@dickinson.edu::d0c986cc-c615-454b-b74a-5382c90e7115" providerId="AD" clId="Web-{C7CC1801-EFBE-056E-5FC1-5D6F53D5AB6F}" dt="2025-05-06T22:17:43.104" v="501" actId="20577"/>
        <pc:sldMkLst>
          <pc:docMk/>
          <pc:sldMk cId="1816844362" sldId="270"/>
        </pc:sldMkLst>
        <pc:spChg chg="mod">
          <ac:chgData name="Kim, Ashley" userId="S::kima@dickinson.edu::d0c986cc-c615-454b-b74a-5382c90e7115" providerId="AD" clId="Web-{C7CC1801-EFBE-056E-5FC1-5D6F53D5AB6F}" dt="2025-05-06T22:17:43.104" v="501" actId="20577"/>
          <ac:spMkLst>
            <pc:docMk/>
            <pc:sldMk cId="1816844362" sldId="270"/>
            <ac:spMk id="2" creationId="{2A8E5E72-FC84-C396-6020-30B78192E62C}"/>
          </ac:spMkLst>
        </pc:spChg>
      </pc:sldChg>
      <pc:sldChg chg="addSp delSp modSp add ord replId">
        <pc:chgData name="Kim, Ashley" userId="S::kima@dickinson.edu::d0c986cc-c615-454b-b74a-5382c90e7115" providerId="AD" clId="Web-{C7CC1801-EFBE-056E-5FC1-5D6F53D5AB6F}" dt="2025-05-06T22:23:48.384" v="526" actId="1076"/>
        <pc:sldMkLst>
          <pc:docMk/>
          <pc:sldMk cId="509342219" sldId="271"/>
        </pc:sldMkLst>
      </pc:sldChg>
      <pc:sldChg chg="addSp delSp modSp add replId">
        <pc:chgData name="Kim, Ashley" userId="S::kima@dickinson.edu::d0c986cc-c615-454b-b74a-5382c90e7115" providerId="AD" clId="Web-{C7CC1801-EFBE-056E-5FC1-5D6F53D5AB6F}" dt="2025-05-06T22:29:38.368" v="537" actId="1076"/>
        <pc:sldMkLst>
          <pc:docMk/>
          <pc:sldMk cId="628081953" sldId="272"/>
        </pc:sldMkLst>
        <pc:spChg chg="mod">
          <ac:chgData name="Kim, Ashley" userId="S::kima@dickinson.edu::d0c986cc-c615-454b-b74a-5382c90e7115" providerId="AD" clId="Web-{C7CC1801-EFBE-056E-5FC1-5D6F53D5AB6F}" dt="2025-05-06T22:23:59.338" v="531" actId="20577"/>
          <ac:spMkLst>
            <pc:docMk/>
            <pc:sldMk cId="628081953" sldId="272"/>
            <ac:spMk id="2" creationId="{CD5CBBAA-E489-258D-95BE-504FE46D3080}"/>
          </ac:spMkLst>
        </pc:spChg>
        <pc:picChg chg="add mod">
          <ac:chgData name="Kim, Ashley" userId="S::kima@dickinson.edu::d0c986cc-c615-454b-b74a-5382c90e7115" providerId="AD" clId="Web-{C7CC1801-EFBE-056E-5FC1-5D6F53D5AB6F}" dt="2025-05-06T22:29:38.368" v="537" actId="1076"/>
          <ac:picMkLst>
            <pc:docMk/>
            <pc:sldMk cId="628081953" sldId="272"/>
            <ac:picMk id="4" creationId="{D959EBE4-3752-713A-9B56-83BCECCD73E5}"/>
          </ac:picMkLst>
        </pc:picChg>
      </pc:sldChg>
      <pc:sldChg chg="add replId">
        <pc:chgData name="Kim, Ashley" userId="S::kima@dickinson.edu::d0c986cc-c615-454b-b74a-5382c90e7115" providerId="AD" clId="Web-{C7CC1801-EFBE-056E-5FC1-5D6F53D5AB6F}" dt="2025-05-06T22:24:06.588" v="532"/>
        <pc:sldMkLst>
          <pc:docMk/>
          <pc:sldMk cId="2920655100" sldId="273"/>
        </pc:sldMkLst>
      </pc:sldChg>
      <pc:sldChg chg="add replId">
        <pc:chgData name="Kim, Ashley" userId="S::kima@dickinson.edu::d0c986cc-c615-454b-b74a-5382c90e7115" providerId="AD" clId="Web-{C7CC1801-EFBE-056E-5FC1-5D6F53D5AB6F}" dt="2025-05-06T22:24:06.853" v="533"/>
        <pc:sldMkLst>
          <pc:docMk/>
          <pc:sldMk cId="3874940505" sldId="274"/>
        </pc:sldMkLst>
      </pc:sldChg>
      <pc:sldChg chg="add replId">
        <pc:chgData name="Kim, Ashley" userId="S::kima@dickinson.edu::d0c986cc-c615-454b-b74a-5382c90e7115" providerId="AD" clId="Web-{C7CC1801-EFBE-056E-5FC1-5D6F53D5AB6F}" dt="2025-05-06T22:24:07.072" v="534"/>
        <pc:sldMkLst>
          <pc:docMk/>
          <pc:sldMk cId="4206885627" sldId="275"/>
        </pc:sldMkLst>
      </pc:sldChg>
    </pc:docChg>
  </pc:docChgLst>
  <pc:docChgLst>
    <pc:chgData name="Park, John" userId="S::parkje@dickinson.edu::593b59de-8e3f-40be-81c4-03251be984db" providerId="AD" clId="Web-{5BD47779-2769-21C4-E8F2-1F870CAB3646}"/>
    <pc:docChg chg="addSld modSld">
      <pc:chgData name="Park, John" userId="S::parkje@dickinson.edu::593b59de-8e3f-40be-81c4-03251be984db" providerId="AD" clId="Web-{5BD47779-2769-21C4-E8F2-1F870CAB3646}" dt="2025-05-07T21:39:41.385" v="55" actId="1076"/>
      <pc:docMkLst>
        <pc:docMk/>
      </pc:docMkLst>
      <pc:sldChg chg="addSp delSp modSp">
        <pc:chgData name="Park, John" userId="S::parkje@dickinson.edu::593b59de-8e3f-40be-81c4-03251be984db" providerId="AD" clId="Web-{5BD47779-2769-21C4-E8F2-1F870CAB3646}" dt="2025-05-07T21:24:09.877" v="50" actId="1076"/>
        <pc:sldMkLst>
          <pc:docMk/>
          <pc:sldMk cId="827706059" sldId="279"/>
        </pc:sldMkLst>
        <pc:spChg chg="add del mod">
          <ac:chgData name="Park, John" userId="S::parkje@dickinson.edu::593b59de-8e3f-40be-81c4-03251be984db" providerId="AD" clId="Web-{5BD47779-2769-21C4-E8F2-1F870CAB3646}" dt="2025-05-07T21:22:22.138" v="28"/>
          <ac:spMkLst>
            <pc:docMk/>
            <pc:sldMk cId="827706059" sldId="279"/>
            <ac:spMk id="3" creationId="{6C80B742-EB25-C623-2E15-59B97BE37416}"/>
          </ac:spMkLst>
        </pc:spChg>
        <pc:spChg chg="add mod">
          <ac:chgData name="Park, John" userId="S::parkje@dickinson.edu::593b59de-8e3f-40be-81c4-03251be984db" providerId="AD" clId="Web-{5BD47779-2769-21C4-E8F2-1F870CAB3646}" dt="2025-05-07T21:23:52.845" v="45" actId="1076"/>
          <ac:spMkLst>
            <pc:docMk/>
            <pc:sldMk cId="827706059" sldId="279"/>
            <ac:spMk id="16" creationId="{450F63DC-1E44-66E2-6257-B7CC95871EE0}"/>
          </ac:spMkLst>
        </pc:spChg>
        <pc:picChg chg="add mod">
          <ac:chgData name="Park, John" userId="S::parkje@dickinson.edu::593b59de-8e3f-40be-81c4-03251be984db" providerId="AD" clId="Web-{5BD47779-2769-21C4-E8F2-1F870CAB3646}" dt="2025-05-07T21:24:00.205" v="48" actId="1076"/>
          <ac:picMkLst>
            <pc:docMk/>
            <pc:sldMk cId="827706059" sldId="279"/>
            <ac:picMk id="17" creationId="{E94E6A35-4283-C522-112D-F9378ED305AE}"/>
          </ac:picMkLst>
        </pc:picChg>
        <pc:picChg chg="add mod">
          <ac:chgData name="Park, John" userId="S::parkje@dickinson.edu::593b59de-8e3f-40be-81c4-03251be984db" providerId="AD" clId="Web-{5BD47779-2769-21C4-E8F2-1F870CAB3646}" dt="2025-05-07T21:24:09.877" v="50" actId="1076"/>
          <ac:picMkLst>
            <pc:docMk/>
            <pc:sldMk cId="827706059" sldId="279"/>
            <ac:picMk id="19" creationId="{46000A39-1793-5F97-855D-D08CD6448121}"/>
          </ac:picMkLst>
        </pc:picChg>
      </pc:sldChg>
      <pc:sldChg chg="addSp delSp modSp modNotes">
        <pc:chgData name="Park, John" userId="S::parkje@dickinson.edu::593b59de-8e3f-40be-81c4-03251be984db" providerId="AD" clId="Web-{5BD47779-2769-21C4-E8F2-1F870CAB3646}" dt="2025-05-07T21:09:41.137" v="10" actId="1076"/>
        <pc:sldMkLst>
          <pc:docMk/>
          <pc:sldMk cId="3184675338" sldId="281"/>
        </pc:sldMkLst>
        <pc:picChg chg="add mod">
          <ac:chgData name="Park, John" userId="S::parkje@dickinson.edu::593b59de-8e3f-40be-81c4-03251be984db" providerId="AD" clId="Web-{5BD47779-2769-21C4-E8F2-1F870CAB3646}" dt="2025-05-07T21:09:41.137" v="10" actId="1076"/>
          <ac:picMkLst>
            <pc:docMk/>
            <pc:sldMk cId="3184675338" sldId="281"/>
            <ac:picMk id="3" creationId="{70CB1E77-55F1-0074-88A4-67D4EDBC94DA}"/>
          </ac:picMkLst>
        </pc:picChg>
        <pc:picChg chg="del">
          <ac:chgData name="Park, John" userId="S::parkje@dickinson.edu::593b59de-8e3f-40be-81c4-03251be984db" providerId="AD" clId="Web-{5BD47779-2769-21C4-E8F2-1F870CAB3646}" dt="2025-05-07T21:09:34.262" v="7"/>
          <ac:picMkLst>
            <pc:docMk/>
            <pc:sldMk cId="3184675338" sldId="281"/>
            <ac:picMk id="17" creationId="{977A330C-11C6-C0BC-1AD2-77F858470256}"/>
          </ac:picMkLst>
        </pc:picChg>
      </pc:sldChg>
      <pc:sldChg chg="addSp delSp modSp">
        <pc:chgData name="Park, John" userId="S::parkje@dickinson.edu::593b59de-8e3f-40be-81c4-03251be984db" providerId="AD" clId="Web-{5BD47779-2769-21C4-E8F2-1F870CAB3646}" dt="2025-05-07T20:53:25.081" v="4" actId="1076"/>
        <pc:sldMkLst>
          <pc:docMk/>
          <pc:sldMk cId="1987148063" sldId="284"/>
        </pc:sldMkLst>
        <pc:picChg chg="add del mod">
          <ac:chgData name="Park, John" userId="S::parkje@dickinson.edu::593b59de-8e3f-40be-81c4-03251be984db" providerId="AD" clId="Web-{5BD47779-2769-21C4-E8F2-1F870CAB3646}" dt="2025-05-07T20:41:04.534" v="1"/>
          <ac:picMkLst>
            <pc:docMk/>
            <pc:sldMk cId="1987148063" sldId="284"/>
            <ac:picMk id="16" creationId="{A13E805F-C88B-2CE6-10EC-B4B66D5B3566}"/>
          </ac:picMkLst>
        </pc:picChg>
        <pc:picChg chg="add mod">
          <ac:chgData name="Park, John" userId="S::parkje@dickinson.edu::593b59de-8e3f-40be-81c4-03251be984db" providerId="AD" clId="Web-{5BD47779-2769-21C4-E8F2-1F870CAB3646}" dt="2025-05-07T20:53:25.081" v="4" actId="1076"/>
          <ac:picMkLst>
            <pc:docMk/>
            <pc:sldMk cId="1987148063" sldId="284"/>
            <ac:picMk id="17" creationId="{BAB5FE67-6691-56AF-92D0-0A206467FCA7}"/>
          </ac:picMkLst>
        </pc:picChg>
      </pc:sldChg>
      <pc:sldChg chg="addSp delSp modSp">
        <pc:chgData name="Park, John" userId="S::parkje@dickinson.edu::593b59de-8e3f-40be-81c4-03251be984db" providerId="AD" clId="Web-{5BD47779-2769-21C4-E8F2-1F870CAB3646}" dt="2025-05-07T21:12:19.894" v="19" actId="1076"/>
        <pc:sldMkLst>
          <pc:docMk/>
          <pc:sldMk cId="1570187793" sldId="286"/>
        </pc:sldMkLst>
        <pc:picChg chg="del">
          <ac:chgData name="Park, John" userId="S::parkje@dickinson.edu::593b59de-8e3f-40be-81c4-03251be984db" providerId="AD" clId="Web-{5BD47779-2769-21C4-E8F2-1F870CAB3646}" dt="2025-05-07T21:10:14.326" v="11"/>
          <ac:picMkLst>
            <pc:docMk/>
            <pc:sldMk cId="1570187793" sldId="286"/>
            <ac:picMk id="3" creationId="{A34B3C92-DFB0-9A4B-370D-16CB3008A339}"/>
          </ac:picMkLst>
        </pc:picChg>
        <pc:picChg chg="add del mod">
          <ac:chgData name="Park, John" userId="S::parkje@dickinson.edu::593b59de-8e3f-40be-81c4-03251be984db" providerId="AD" clId="Web-{5BD47779-2769-21C4-E8F2-1F870CAB3646}" dt="2025-05-07T21:12:08.753" v="15"/>
          <ac:picMkLst>
            <pc:docMk/>
            <pc:sldMk cId="1570187793" sldId="286"/>
            <ac:picMk id="4" creationId="{366F1B56-AD9C-AF7D-81CF-3A2C0FE8B361}"/>
          </ac:picMkLst>
        </pc:picChg>
        <pc:picChg chg="add mod">
          <ac:chgData name="Park, John" userId="S::parkje@dickinson.edu::593b59de-8e3f-40be-81c4-03251be984db" providerId="AD" clId="Web-{5BD47779-2769-21C4-E8F2-1F870CAB3646}" dt="2025-05-07T21:12:19.894" v="19" actId="1076"/>
          <ac:picMkLst>
            <pc:docMk/>
            <pc:sldMk cId="1570187793" sldId="286"/>
            <ac:picMk id="16" creationId="{C20FA96E-9955-4A32-24B3-8CA666F2F8A2}"/>
          </ac:picMkLst>
        </pc:picChg>
      </pc:sldChg>
      <pc:sldChg chg="addSp delSp modSp">
        <pc:chgData name="Park, John" userId="S::parkje@dickinson.edu::593b59de-8e3f-40be-81c4-03251be984db" providerId="AD" clId="Web-{5BD47779-2769-21C4-E8F2-1F870CAB3646}" dt="2025-05-07T21:15:13.776" v="23" actId="1076"/>
        <pc:sldMkLst>
          <pc:docMk/>
          <pc:sldMk cId="1745050877" sldId="289"/>
        </pc:sldMkLst>
        <pc:picChg chg="add mod">
          <ac:chgData name="Park, John" userId="S::parkje@dickinson.edu::593b59de-8e3f-40be-81c4-03251be984db" providerId="AD" clId="Web-{5BD47779-2769-21C4-E8F2-1F870CAB3646}" dt="2025-05-07T21:15:13.776" v="23" actId="1076"/>
          <ac:picMkLst>
            <pc:docMk/>
            <pc:sldMk cId="1745050877" sldId="289"/>
            <ac:picMk id="3" creationId="{30B8E679-1087-AE20-1C5C-052EFC95D745}"/>
          </ac:picMkLst>
        </pc:picChg>
        <pc:picChg chg="del">
          <ac:chgData name="Park, John" userId="S::parkje@dickinson.edu::593b59de-8e3f-40be-81c4-03251be984db" providerId="AD" clId="Web-{5BD47779-2769-21C4-E8F2-1F870CAB3646}" dt="2025-05-07T21:15:06.979" v="20"/>
          <ac:picMkLst>
            <pc:docMk/>
            <pc:sldMk cId="1745050877" sldId="289"/>
            <ac:picMk id="17" creationId="{14210528-48F8-4695-4778-8BEB08FD23E6}"/>
          </ac:picMkLst>
        </pc:picChg>
      </pc:sldChg>
      <pc:sldChg chg="addSp delSp modSp add replId">
        <pc:chgData name="Park, John" userId="S::parkje@dickinson.edu::593b59de-8e3f-40be-81c4-03251be984db" providerId="AD" clId="Web-{5BD47779-2769-21C4-E8F2-1F870CAB3646}" dt="2025-05-07T21:39:41.385" v="55" actId="1076"/>
        <pc:sldMkLst>
          <pc:docMk/>
          <pc:sldMk cId="217883385" sldId="298"/>
        </pc:sldMkLst>
        <pc:picChg chg="del">
          <ac:chgData name="Park, John" userId="S::parkje@dickinson.edu::593b59de-8e3f-40be-81c4-03251be984db" providerId="AD" clId="Web-{5BD47779-2769-21C4-E8F2-1F870CAB3646}" dt="2025-05-07T21:39:10.228" v="52"/>
          <ac:picMkLst>
            <pc:docMk/>
            <pc:sldMk cId="217883385" sldId="298"/>
            <ac:picMk id="3" creationId="{B0B807C7-E5D1-BCC3-0EA3-CE9E999B9708}"/>
          </ac:picMkLst>
        </pc:picChg>
        <pc:picChg chg="add mod">
          <ac:chgData name="Park, John" userId="S::parkje@dickinson.edu::593b59de-8e3f-40be-81c4-03251be984db" providerId="AD" clId="Web-{5BD47779-2769-21C4-E8F2-1F870CAB3646}" dt="2025-05-07T21:39:41.385" v="55" actId="1076"/>
          <ac:picMkLst>
            <pc:docMk/>
            <pc:sldMk cId="217883385" sldId="298"/>
            <ac:picMk id="4" creationId="{C4F13C3A-D8F6-8D6E-DBAB-6EEA365EABBC}"/>
          </ac:picMkLst>
        </pc:picChg>
      </pc:sldChg>
    </pc:docChg>
  </pc:docChgLst>
  <pc:docChgLst>
    <pc:chgData name="Park, John" userId="S::parkje@dickinson.edu::593b59de-8e3f-40be-81c4-03251be984db" providerId="AD" clId="Web-{92F33C67-0D16-68FB-1DBF-44A51F08EB20}"/>
    <pc:docChg chg="modSld">
      <pc:chgData name="Park, John" userId="S::parkje@dickinson.edu::593b59de-8e3f-40be-81c4-03251be984db" providerId="AD" clId="Web-{92F33C67-0D16-68FB-1DBF-44A51F08EB20}" dt="2025-05-07T20:36:35.849" v="25" actId="20577"/>
      <pc:docMkLst>
        <pc:docMk/>
      </pc:docMkLst>
      <pc:sldChg chg="addSp modSp">
        <pc:chgData name="Park, John" userId="S::parkje@dickinson.edu::593b59de-8e3f-40be-81c4-03251be984db" providerId="AD" clId="Web-{92F33C67-0D16-68FB-1DBF-44A51F08EB20}" dt="2025-05-07T20:34:06.470" v="2" actId="1076"/>
        <pc:sldMkLst>
          <pc:docMk/>
          <pc:sldMk cId="1191031889" sldId="282"/>
        </pc:sldMkLst>
        <pc:picChg chg="add mod">
          <ac:chgData name="Park, John" userId="S::parkje@dickinson.edu::593b59de-8e3f-40be-81c4-03251be984db" providerId="AD" clId="Web-{92F33C67-0D16-68FB-1DBF-44A51F08EB20}" dt="2025-05-07T20:34:06.470" v="2" actId="1076"/>
          <ac:picMkLst>
            <pc:docMk/>
            <pc:sldMk cId="1191031889" sldId="282"/>
            <ac:picMk id="3" creationId="{46B7C022-8147-B546-3727-53BB732123DC}"/>
          </ac:picMkLst>
        </pc:picChg>
      </pc:sldChg>
      <pc:sldChg chg="modSp">
        <pc:chgData name="Park, John" userId="S::parkje@dickinson.edu::593b59de-8e3f-40be-81c4-03251be984db" providerId="AD" clId="Web-{92F33C67-0D16-68FB-1DBF-44A51F08EB20}" dt="2025-05-07T20:36:35.849" v="25" actId="20577"/>
        <pc:sldMkLst>
          <pc:docMk/>
          <pc:sldMk cId="1987148063" sldId="284"/>
        </pc:sldMkLst>
        <pc:spChg chg="mod">
          <ac:chgData name="Park, John" userId="S::parkje@dickinson.edu::593b59de-8e3f-40be-81c4-03251be984db" providerId="AD" clId="Web-{92F33C67-0D16-68FB-1DBF-44A51F08EB20}" dt="2025-05-07T20:36:35.849" v="25" actId="20577"/>
          <ac:spMkLst>
            <pc:docMk/>
            <pc:sldMk cId="1987148063" sldId="284"/>
            <ac:spMk id="4" creationId="{E9FC26A1-1DDF-0D04-8043-FF65FBE2AB28}"/>
          </ac:spMkLst>
        </pc:spChg>
      </pc:sldChg>
    </pc:docChg>
  </pc:docChgLst>
  <pc:docChgLst>
    <pc:chgData name="Park, John" userId="S::parkje@dickinson.edu::593b59de-8e3f-40be-81c4-03251be984db" providerId="AD" clId="Web-{2A3E20F4-36CA-2B04-1B4E-F93ADF815202}"/>
    <pc:docChg chg="delSld modSld sldOrd">
      <pc:chgData name="Park, John" userId="S::parkje@dickinson.edu::593b59de-8e3f-40be-81c4-03251be984db" providerId="AD" clId="Web-{2A3E20F4-36CA-2B04-1B4E-F93ADF815202}" dt="2025-05-07T19:40:37.456" v="1189"/>
      <pc:docMkLst>
        <pc:docMk/>
      </pc:docMkLst>
      <pc:sldChg chg="delSp modSp">
        <pc:chgData name="Park, John" userId="S::parkje@dickinson.edu::593b59de-8e3f-40be-81c4-03251be984db" providerId="AD" clId="Web-{2A3E20F4-36CA-2B04-1B4E-F93ADF815202}" dt="2025-05-07T19:40:37.456" v="1189"/>
        <pc:sldMkLst>
          <pc:docMk/>
          <pc:sldMk cId="0" sldId="257"/>
        </pc:sldMkLst>
        <pc:spChg chg="del mod">
          <ac:chgData name="Park, John" userId="S::parkje@dickinson.edu::593b59de-8e3f-40be-81c4-03251be984db" providerId="AD" clId="Web-{2A3E20F4-36CA-2B04-1B4E-F93ADF815202}" dt="2025-05-07T19:40:37.456" v="1189"/>
          <ac:spMkLst>
            <pc:docMk/>
            <pc:sldMk cId="0" sldId="257"/>
            <ac:spMk id="9" creationId="{00000000-0000-0000-0000-000000000000}"/>
          </ac:spMkLst>
        </pc:spChg>
      </pc:sldChg>
      <pc:sldChg chg="addSp delSp modSp">
        <pc:chgData name="Park, John" userId="S::parkje@dickinson.edu::593b59de-8e3f-40be-81c4-03251be984db" providerId="AD" clId="Web-{2A3E20F4-36CA-2B04-1B4E-F93ADF815202}" dt="2025-05-07T18:20:15.108" v="164" actId="20577"/>
        <pc:sldMkLst>
          <pc:docMk/>
          <pc:sldMk cId="1620348854" sldId="266"/>
        </pc:sldMkLst>
        <pc:spChg chg="del mod">
          <ac:chgData name="Park, John" userId="S::parkje@dickinson.edu::593b59de-8e3f-40be-81c4-03251be984db" providerId="AD" clId="Web-{2A3E20F4-36CA-2B04-1B4E-F93ADF815202}" dt="2025-05-07T18:17:42.023" v="15"/>
          <ac:spMkLst>
            <pc:docMk/>
            <pc:sldMk cId="1620348854" sldId="266"/>
            <ac:spMk id="9" creationId="{224367E6-7666-9D69-A8BA-C511F9EE0431}"/>
          </ac:spMkLst>
        </pc:spChg>
        <pc:spChg chg="add mod">
          <ac:chgData name="Park, John" userId="S::parkje@dickinson.edu::593b59de-8e3f-40be-81c4-03251be984db" providerId="AD" clId="Web-{2A3E20F4-36CA-2B04-1B4E-F93ADF815202}" dt="2025-05-07T18:20:15.108" v="164" actId="20577"/>
          <ac:spMkLst>
            <pc:docMk/>
            <pc:sldMk cId="1620348854" sldId="266"/>
            <ac:spMk id="16" creationId="{46F2FA86-1C14-691A-5989-284475343877}"/>
          </ac:spMkLst>
        </pc:spChg>
      </pc:sldChg>
      <pc:sldChg chg="modSp">
        <pc:chgData name="Park, John" userId="S::parkje@dickinson.edu::593b59de-8e3f-40be-81c4-03251be984db" providerId="AD" clId="Web-{2A3E20F4-36CA-2B04-1B4E-F93ADF815202}" dt="2025-05-07T19:31:43.092" v="1100" actId="20577"/>
        <pc:sldMkLst>
          <pc:docMk/>
          <pc:sldMk cId="452902948" sldId="269"/>
        </pc:sldMkLst>
        <pc:spChg chg="mod">
          <ac:chgData name="Park, John" userId="S::parkje@dickinson.edu::593b59de-8e3f-40be-81c4-03251be984db" providerId="AD" clId="Web-{2A3E20F4-36CA-2B04-1B4E-F93ADF815202}" dt="2025-05-07T19:31:43.092" v="1100" actId="20577"/>
          <ac:spMkLst>
            <pc:docMk/>
            <pc:sldMk cId="452902948" sldId="269"/>
            <ac:spMk id="4" creationId="{E0876D8A-1F5A-4EA7-E208-FE5DD9FAC152}"/>
          </ac:spMkLst>
        </pc:spChg>
      </pc:sldChg>
      <pc:sldChg chg="del ord">
        <pc:chgData name="Park, John" userId="S::parkje@dickinson.edu::593b59de-8e3f-40be-81c4-03251be984db" providerId="AD" clId="Web-{2A3E20F4-36CA-2B04-1B4E-F93ADF815202}" dt="2025-05-07T18:21:11.344" v="166"/>
        <pc:sldMkLst>
          <pc:docMk/>
          <pc:sldMk cId="2920655100" sldId="273"/>
        </pc:sldMkLst>
      </pc:sldChg>
      <pc:sldChg chg="addSp delSp modSp">
        <pc:chgData name="Park, John" userId="S::parkje@dickinson.edu::593b59de-8e3f-40be-81c4-03251be984db" providerId="AD" clId="Web-{2A3E20F4-36CA-2B04-1B4E-F93ADF815202}" dt="2025-05-07T19:29:12.431" v="1052" actId="20577"/>
        <pc:sldMkLst>
          <pc:docMk/>
          <pc:sldMk cId="1315778477" sldId="276"/>
        </pc:sldMkLst>
        <pc:spChg chg="add del mod">
          <ac:chgData name="Park, John" userId="S::parkje@dickinson.edu::593b59de-8e3f-40be-81c4-03251be984db" providerId="AD" clId="Web-{2A3E20F4-36CA-2B04-1B4E-F93ADF815202}" dt="2025-05-07T19:26:59.941" v="944"/>
          <ac:spMkLst>
            <pc:docMk/>
            <pc:sldMk cId="1315778477" sldId="276"/>
            <ac:spMk id="3" creationId="{C368AC59-458D-3616-EECF-98338B1FA0E1}"/>
          </ac:spMkLst>
        </pc:spChg>
        <pc:spChg chg="add mod">
          <ac:chgData name="Park, John" userId="S::parkje@dickinson.edu::593b59de-8e3f-40be-81c4-03251be984db" providerId="AD" clId="Web-{2A3E20F4-36CA-2B04-1B4E-F93ADF815202}" dt="2025-05-07T19:29:12.431" v="1052" actId="20577"/>
          <ac:spMkLst>
            <pc:docMk/>
            <pc:sldMk cId="1315778477" sldId="276"/>
            <ac:spMk id="19" creationId="{0547D1A1-2448-AB08-961C-98EC11CB1018}"/>
          </ac:spMkLst>
        </pc:spChg>
      </pc:sldChg>
      <pc:sldChg chg="addSp delSp modSp ord modNotes">
        <pc:chgData name="Park, John" userId="S::parkje@dickinson.edu::593b59de-8e3f-40be-81c4-03251be984db" providerId="AD" clId="Web-{2A3E20F4-36CA-2B04-1B4E-F93ADF815202}" dt="2025-05-07T19:25:29.626" v="939"/>
        <pc:sldMkLst>
          <pc:docMk/>
          <pc:sldMk cId="3698169806" sldId="277"/>
        </pc:sldMkLst>
        <pc:graphicFrameChg chg="add del mod modGraphic">
          <ac:chgData name="Park, John" userId="S::parkje@dickinson.edu::593b59de-8e3f-40be-81c4-03251be984db" providerId="AD" clId="Web-{2A3E20F4-36CA-2B04-1B4E-F93ADF815202}" dt="2025-05-07T19:24:52.234" v="936"/>
          <ac:graphicFrameMkLst>
            <pc:docMk/>
            <pc:sldMk cId="3698169806" sldId="277"/>
            <ac:graphicFrameMk id="4" creationId="{9AAB7025-5DC2-976A-38A3-DA0A33935C4D}"/>
          </ac:graphicFrameMkLst>
        </pc:graphicFrameChg>
      </pc:sldChg>
      <pc:sldChg chg="modSp">
        <pc:chgData name="Park, John" userId="S::parkje@dickinson.edu::593b59de-8e3f-40be-81c4-03251be984db" providerId="AD" clId="Web-{2A3E20F4-36CA-2B04-1B4E-F93ADF815202}" dt="2025-05-07T19:25:11.453" v="938"/>
        <pc:sldMkLst>
          <pc:docMk/>
          <pc:sldMk cId="1904892537" sldId="283"/>
        </pc:sldMkLst>
        <pc:graphicFrameChg chg="mod modGraphic">
          <ac:chgData name="Park, John" userId="S::parkje@dickinson.edu::593b59de-8e3f-40be-81c4-03251be984db" providerId="AD" clId="Web-{2A3E20F4-36CA-2B04-1B4E-F93ADF815202}" dt="2025-05-07T19:25:11.453" v="938"/>
          <ac:graphicFrameMkLst>
            <pc:docMk/>
            <pc:sldMk cId="1904892537" sldId="283"/>
            <ac:graphicFrameMk id="16" creationId="{1B581DE9-EBC8-FF3F-863D-84E595785497}"/>
          </ac:graphicFrameMkLst>
        </pc:graphicFrameChg>
      </pc:sldChg>
      <pc:sldChg chg="addSp delSp modSp">
        <pc:chgData name="Park, John" userId="S::parkje@dickinson.edu::593b59de-8e3f-40be-81c4-03251be984db" providerId="AD" clId="Web-{2A3E20F4-36CA-2B04-1B4E-F93ADF815202}" dt="2025-05-07T19:38:40.592" v="1186" actId="14100"/>
        <pc:sldMkLst>
          <pc:docMk/>
          <pc:sldMk cId="1164478313" sldId="285"/>
        </pc:sldMkLst>
        <pc:spChg chg="del">
          <ac:chgData name="Park, John" userId="S::parkje@dickinson.edu::593b59de-8e3f-40be-81c4-03251be984db" providerId="AD" clId="Web-{2A3E20F4-36CA-2B04-1B4E-F93ADF815202}" dt="2025-05-07T19:38:31.670" v="1184"/>
          <ac:spMkLst>
            <pc:docMk/>
            <pc:sldMk cId="1164478313" sldId="285"/>
            <ac:spMk id="4" creationId="{48DC71B1-69F9-8FAF-FFFD-95B40539B3E8}"/>
          </ac:spMkLst>
        </pc:spChg>
        <pc:spChg chg="mod">
          <ac:chgData name="Park, John" userId="S::parkje@dickinson.edu::593b59de-8e3f-40be-81c4-03251be984db" providerId="AD" clId="Web-{2A3E20F4-36CA-2B04-1B4E-F93ADF815202}" dt="2025-05-07T19:38:07.763" v="1179" actId="1076"/>
          <ac:spMkLst>
            <pc:docMk/>
            <pc:sldMk cId="1164478313" sldId="285"/>
            <ac:spMk id="16" creationId="{239A7F42-ADA4-9D25-E2AB-1A21CA04E701}"/>
          </ac:spMkLst>
        </pc:spChg>
        <pc:picChg chg="add mod">
          <ac:chgData name="Park, John" userId="S::parkje@dickinson.edu::593b59de-8e3f-40be-81c4-03251be984db" providerId="AD" clId="Web-{2A3E20F4-36CA-2B04-1B4E-F93ADF815202}" dt="2025-05-07T19:38:40.592" v="1186" actId="14100"/>
          <ac:picMkLst>
            <pc:docMk/>
            <pc:sldMk cId="1164478313" sldId="285"/>
            <ac:picMk id="3" creationId="{04762825-8C4D-E3A4-D28A-8F87560EEB9A}"/>
          </ac:picMkLst>
        </pc:picChg>
        <pc:picChg chg="add mod">
          <ac:chgData name="Park, John" userId="S::parkje@dickinson.edu::593b59de-8e3f-40be-81c4-03251be984db" providerId="AD" clId="Web-{2A3E20F4-36CA-2B04-1B4E-F93ADF815202}" dt="2025-05-07T19:38:36.639" v="1185" actId="1076"/>
          <ac:picMkLst>
            <pc:docMk/>
            <pc:sldMk cId="1164478313" sldId="285"/>
            <ac:picMk id="17" creationId="{A1AC2449-5D30-894A-749D-D88D758A6E03}"/>
          </ac:picMkLst>
        </pc:picChg>
      </pc:sldChg>
    </pc:docChg>
  </pc:docChgLst>
  <pc:docChgLst>
    <pc:chgData name="Kim, Ashley" userId="S::kima@dickinson.edu::d0c986cc-c615-454b-b74a-5382c90e7115" providerId="AD" clId="Web-{292E3970-158E-750F-01AB-86845DB73E42}"/>
    <pc:docChg chg="addSld delSld modSld sldOrd">
      <pc:chgData name="Kim, Ashley" userId="S::kima@dickinson.edu::d0c986cc-c615-454b-b74a-5382c90e7115" providerId="AD" clId="Web-{292E3970-158E-750F-01AB-86845DB73E42}" dt="2025-05-07T21:39:44.132" v="77"/>
      <pc:docMkLst>
        <pc:docMk/>
      </pc:docMkLst>
      <pc:sldChg chg="modSp">
        <pc:chgData name="Kim, Ashley" userId="S::kima@dickinson.edu::d0c986cc-c615-454b-b74a-5382c90e7115" providerId="AD" clId="Web-{292E3970-158E-750F-01AB-86845DB73E42}" dt="2025-05-07T21:26:48.348" v="76" actId="1076"/>
        <pc:sldMkLst>
          <pc:docMk/>
          <pc:sldMk cId="827706059" sldId="279"/>
        </pc:sldMkLst>
        <pc:picChg chg="mod">
          <ac:chgData name="Kim, Ashley" userId="S::kima@dickinson.edu::d0c986cc-c615-454b-b74a-5382c90e7115" providerId="AD" clId="Web-{292E3970-158E-750F-01AB-86845DB73E42}" dt="2025-05-07T21:26:40.145" v="73" actId="1076"/>
          <ac:picMkLst>
            <pc:docMk/>
            <pc:sldMk cId="827706059" sldId="279"/>
            <ac:picMk id="17" creationId="{E94E6A35-4283-C522-112D-F9378ED305AE}"/>
          </ac:picMkLst>
        </pc:picChg>
        <pc:picChg chg="mod">
          <ac:chgData name="Kim, Ashley" userId="S::kima@dickinson.edu::d0c986cc-c615-454b-b74a-5382c90e7115" providerId="AD" clId="Web-{292E3970-158E-750F-01AB-86845DB73E42}" dt="2025-05-07T21:26:48.348" v="76" actId="1076"/>
          <ac:picMkLst>
            <pc:docMk/>
            <pc:sldMk cId="827706059" sldId="279"/>
            <ac:picMk id="19" creationId="{46000A39-1793-5F97-855D-D08CD6448121}"/>
          </ac:picMkLst>
        </pc:picChg>
      </pc:sldChg>
      <pc:sldChg chg="addSp delSp modSp">
        <pc:chgData name="Kim, Ashley" userId="S::kima@dickinson.edu::d0c986cc-c615-454b-b74a-5382c90e7115" providerId="AD" clId="Web-{292E3970-158E-750F-01AB-86845DB73E42}" dt="2025-05-07T21:23:06.801" v="31"/>
        <pc:sldMkLst>
          <pc:docMk/>
          <pc:sldMk cId="3184675338" sldId="281"/>
        </pc:sldMkLst>
        <pc:spChg chg="add">
          <ac:chgData name="Kim, Ashley" userId="S::kima@dickinson.edu::d0c986cc-c615-454b-b74a-5382c90e7115" providerId="AD" clId="Web-{292E3970-158E-750F-01AB-86845DB73E42}" dt="2025-05-07T21:23:06.801" v="31"/>
          <ac:spMkLst>
            <pc:docMk/>
            <pc:sldMk cId="3184675338" sldId="281"/>
            <ac:spMk id="16" creationId="{69671018-B1F7-90D3-03F2-86CB2102B928}"/>
          </ac:spMkLst>
        </pc:spChg>
        <pc:spChg chg="del mod">
          <ac:chgData name="Kim, Ashley" userId="S::kima@dickinson.edu::d0c986cc-c615-454b-b74a-5382c90e7115" providerId="AD" clId="Web-{292E3970-158E-750F-01AB-86845DB73E42}" dt="2025-05-07T21:23:06.472" v="30"/>
          <ac:spMkLst>
            <pc:docMk/>
            <pc:sldMk cId="3184675338" sldId="281"/>
            <ac:spMk id="19" creationId="{CB3E24E6-AD35-B655-A869-1F4723CAE081}"/>
          </ac:spMkLst>
        </pc:spChg>
        <pc:picChg chg="mod">
          <ac:chgData name="Kim, Ashley" userId="S::kima@dickinson.edu::d0c986cc-c615-454b-b74a-5382c90e7115" providerId="AD" clId="Web-{292E3970-158E-750F-01AB-86845DB73E42}" dt="2025-05-07T21:21:54.878" v="3" actId="1076"/>
          <ac:picMkLst>
            <pc:docMk/>
            <pc:sldMk cId="3184675338" sldId="281"/>
            <ac:picMk id="3" creationId="{70CB1E77-55F1-0074-88A4-67D4EDBC94DA}"/>
          </ac:picMkLst>
        </pc:picChg>
      </pc:sldChg>
      <pc:sldChg chg="modSp del">
        <pc:chgData name="Kim, Ashley" userId="S::kima@dickinson.edu::d0c986cc-c615-454b-b74a-5382c90e7115" providerId="AD" clId="Web-{292E3970-158E-750F-01AB-86845DB73E42}" dt="2025-05-07T21:22:52.582" v="23"/>
        <pc:sldMkLst>
          <pc:docMk/>
          <pc:sldMk cId="1570187793" sldId="286"/>
        </pc:sldMkLst>
        <pc:picChg chg="mod">
          <ac:chgData name="Kim, Ashley" userId="S::kima@dickinson.edu::d0c986cc-c615-454b-b74a-5382c90e7115" providerId="AD" clId="Web-{292E3970-158E-750F-01AB-86845DB73E42}" dt="2025-05-07T21:21:59.300" v="4" actId="1076"/>
          <ac:picMkLst>
            <pc:docMk/>
            <pc:sldMk cId="1570187793" sldId="286"/>
            <ac:picMk id="16" creationId="{C20FA96E-9955-4A32-24B3-8CA666F2F8A2}"/>
          </ac:picMkLst>
        </pc:picChg>
      </pc:sldChg>
      <pc:sldChg chg="addSp delSp modSp">
        <pc:chgData name="Kim, Ashley" userId="S::kima@dickinson.edu::d0c986cc-c615-454b-b74a-5382c90e7115" providerId="AD" clId="Web-{292E3970-158E-750F-01AB-86845DB73E42}" dt="2025-05-07T21:23:23.285" v="53" actId="20577"/>
        <pc:sldMkLst>
          <pc:docMk/>
          <pc:sldMk cId="1745050877" sldId="289"/>
        </pc:sldMkLst>
        <pc:spChg chg="mod">
          <ac:chgData name="Kim, Ashley" userId="S::kima@dickinson.edu::d0c986cc-c615-454b-b74a-5382c90e7115" providerId="AD" clId="Web-{292E3970-158E-750F-01AB-86845DB73E42}" dt="2025-05-07T21:23:23.285" v="53" actId="20577"/>
          <ac:spMkLst>
            <pc:docMk/>
            <pc:sldMk cId="1745050877" sldId="289"/>
            <ac:spMk id="2" creationId="{03780E65-A2BE-411B-F3D9-70217AFC75B2}"/>
          </ac:spMkLst>
        </pc:spChg>
        <pc:spChg chg="del mod">
          <ac:chgData name="Kim, Ashley" userId="S::kima@dickinson.edu::d0c986cc-c615-454b-b74a-5382c90e7115" providerId="AD" clId="Web-{292E3970-158E-750F-01AB-86845DB73E42}" dt="2025-05-07T21:23:09.035" v="32"/>
          <ac:spMkLst>
            <pc:docMk/>
            <pc:sldMk cId="1745050877" sldId="289"/>
            <ac:spMk id="4" creationId="{5CD9B645-8B54-B904-10FC-6FA37F0B26E4}"/>
          </ac:spMkLst>
        </pc:spChg>
        <pc:spChg chg="add">
          <ac:chgData name="Kim, Ashley" userId="S::kima@dickinson.edu::d0c986cc-c615-454b-b74a-5382c90e7115" providerId="AD" clId="Web-{292E3970-158E-750F-01AB-86845DB73E42}" dt="2025-05-07T21:23:09.285" v="33"/>
          <ac:spMkLst>
            <pc:docMk/>
            <pc:sldMk cId="1745050877" sldId="289"/>
            <ac:spMk id="20" creationId="{C799483F-F0E7-BB95-91C5-40D90041B880}"/>
          </ac:spMkLst>
        </pc:spChg>
        <pc:picChg chg="mod modCrop">
          <ac:chgData name="Kim, Ashley" userId="S::kima@dickinson.edu::d0c986cc-c615-454b-b74a-5382c90e7115" providerId="AD" clId="Web-{292E3970-158E-750F-01AB-86845DB73E42}" dt="2025-05-07T21:22:56.316" v="24"/>
          <ac:picMkLst>
            <pc:docMk/>
            <pc:sldMk cId="1745050877" sldId="289"/>
            <ac:picMk id="3" creationId="{30B8E679-1087-AE20-1C5C-052EFC95D745}"/>
          </ac:picMkLst>
        </pc:picChg>
        <pc:picChg chg="add mod">
          <ac:chgData name="Kim, Ashley" userId="S::kima@dickinson.edu::d0c986cc-c615-454b-b74a-5382c90e7115" providerId="AD" clId="Web-{292E3970-158E-750F-01AB-86845DB73E42}" dt="2025-05-07T21:22:56.566" v="25"/>
          <ac:picMkLst>
            <pc:docMk/>
            <pc:sldMk cId="1745050877" sldId="289"/>
            <ac:picMk id="18" creationId="{33BBBDC6-6EA9-B1D3-000D-137A91CC834A}"/>
          </ac:picMkLst>
        </pc:picChg>
      </pc:sldChg>
      <pc:sldChg chg="addSp delSp modSp ord">
        <pc:chgData name="Kim, Ashley" userId="S::kima@dickinson.edu::d0c986cc-c615-454b-b74a-5382c90e7115" providerId="AD" clId="Web-{292E3970-158E-750F-01AB-86845DB73E42}" dt="2025-05-07T21:24:02.660" v="69"/>
        <pc:sldMkLst>
          <pc:docMk/>
          <pc:sldMk cId="2089361953" sldId="291"/>
        </pc:sldMkLst>
        <pc:spChg chg="mod">
          <ac:chgData name="Kim, Ashley" userId="S::kima@dickinson.edu::d0c986cc-c615-454b-b74a-5382c90e7115" providerId="AD" clId="Web-{292E3970-158E-750F-01AB-86845DB73E42}" dt="2025-05-07T21:23:30.144" v="64" actId="20577"/>
          <ac:spMkLst>
            <pc:docMk/>
            <pc:sldMk cId="2089361953" sldId="291"/>
            <ac:spMk id="2" creationId="{59EC7D52-B7E4-2EC5-F9E4-E8310D55339A}"/>
          </ac:spMkLst>
        </pc:spChg>
        <pc:spChg chg="add del mod">
          <ac:chgData name="Kim, Ashley" userId="S::kima@dickinson.edu::d0c986cc-c615-454b-b74a-5382c90e7115" providerId="AD" clId="Web-{292E3970-158E-750F-01AB-86845DB73E42}" dt="2025-05-07T21:24:02.660" v="69"/>
          <ac:spMkLst>
            <pc:docMk/>
            <pc:sldMk cId="2089361953" sldId="291"/>
            <ac:spMk id="16" creationId="{6795950D-215E-0A78-579C-04D879162758}"/>
          </ac:spMkLst>
        </pc:spChg>
      </pc:sldChg>
      <pc:sldChg chg="add replId">
        <pc:chgData name="Kim, Ashley" userId="S::kima@dickinson.edu::d0c986cc-c615-454b-b74a-5382c90e7115" providerId="AD" clId="Web-{292E3970-158E-750F-01AB-86845DB73E42}" dt="2025-05-07T21:23:25.129" v="54"/>
        <pc:sldMkLst>
          <pc:docMk/>
          <pc:sldMk cId="1289227716" sldId="297"/>
        </pc:sldMkLst>
      </pc:sldChg>
      <pc:sldChg chg="modSp">
        <pc:chgData name="Kim, Ashley" userId="S::kima@dickinson.edu::d0c986cc-c615-454b-b74a-5382c90e7115" providerId="AD" clId="Web-{292E3970-158E-750F-01AB-86845DB73E42}" dt="2025-05-07T21:39:44.132" v="77"/>
        <pc:sldMkLst>
          <pc:docMk/>
          <pc:sldMk cId="217883385" sldId="298"/>
        </pc:sldMkLst>
        <pc:picChg chg="mod">
          <ac:chgData name="Kim, Ashley" userId="S::kima@dickinson.edu::d0c986cc-c615-454b-b74a-5382c90e7115" providerId="AD" clId="Web-{292E3970-158E-750F-01AB-86845DB73E42}" dt="2025-05-07T21:39:44.132" v="77"/>
          <ac:picMkLst>
            <pc:docMk/>
            <pc:sldMk cId="217883385" sldId="298"/>
            <ac:picMk id="4" creationId="{C4F13C3A-D8F6-8D6E-DBAB-6EEA365EABB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3906D-380E-4A5C-AD6A-3F4A9F33A462}" type="datetimeFigureOut">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9394E-7AD2-4952-A5D8-2AE93836A25E}" type="slidenum">
              <a:t>‹#›</a:t>
            </a:fld>
            <a:endParaRPr lang="en-US"/>
          </a:p>
        </p:txBody>
      </p:sp>
    </p:spTree>
    <p:extLst>
      <p:ext uri="{BB962C8B-B14F-4D97-AF65-F5344CB8AC3E}">
        <p14:creationId xmlns:p14="http://schemas.microsoft.com/office/powerpoint/2010/main" val="2313904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ct val="50000"/>
              </a:spcBef>
              <a:spcAft>
                <a:spcPct val="0"/>
              </a:spcAft>
            </a:pPr>
            <a:r>
              <a:rPr lang="en-US" b="1"/>
              <a:t>Introduction</a:t>
            </a:r>
            <a:endParaRPr lang="en-US"/>
          </a:p>
          <a:p>
            <a:pPr algn="just">
              <a:spcBef>
                <a:spcPct val="10000"/>
              </a:spcBef>
              <a:spcAft>
                <a:spcPct val="0"/>
              </a:spcAft>
            </a:pPr>
            <a:r>
              <a:rPr lang="en-US"/>
              <a:t>Tipping in ride services reflects a mix of behavioral, economic, and contextual factors. This project investigates tipping patterns in New York City’s taxi and for-hire vehicle services using 2023 trip data from the TLC, alongside neighborhood income data. By analyzing trends across time, trip characteristics, and geography, the study aims to uncover how socioeconomic context shapes rider behavior and inform broader conversations around equity and compensation in urban mobility.</a:t>
            </a:r>
            <a:endParaRPr lang="en-US">
              <a:ea typeface="Calibri"/>
              <a:cs typeface="Calibri"/>
            </a:endParaRPr>
          </a:p>
          <a:p>
            <a:pPr algn="just">
              <a:spcBef>
                <a:spcPct val="10000"/>
              </a:spcBef>
              <a:spcAft>
                <a:spcPct val="0"/>
              </a:spcAft>
            </a:pPr>
            <a:endParaRPr lang="en-US">
              <a:ea typeface="Calibri"/>
              <a:cs typeface="Calibri"/>
            </a:endParaRPr>
          </a:p>
          <a:p>
            <a:pPr algn="just">
              <a:spcBef>
                <a:spcPct val="10000"/>
              </a:spcBef>
              <a:spcAft>
                <a:spcPct val="0"/>
              </a:spcAft>
            </a:pPr>
            <a:r>
              <a:rPr lang="en-US"/>
              <a:t>New York City has the most taxicabs in the United States</a:t>
            </a:r>
            <a:endParaRPr lang="en-US">
              <a:ea typeface="Calibri"/>
              <a:cs typeface="Calibri"/>
            </a:endParaRPr>
          </a:p>
          <a:p>
            <a:pPr algn="just">
              <a:spcBef>
                <a:spcPct val="10000"/>
              </a:spcBef>
              <a:spcAft>
                <a:spcPct val="0"/>
              </a:spcAft>
            </a:pPr>
            <a:endParaRPr lang="en-US">
              <a:ea typeface="Calibri"/>
              <a:cs typeface="Calibri"/>
            </a:endParaRPr>
          </a:p>
          <a:p>
            <a:pPr algn="just">
              <a:spcBef>
                <a:spcPct val="10000"/>
              </a:spcBef>
              <a:spcAft>
                <a:spcPct val="0"/>
              </a:spcAft>
            </a:pPr>
            <a:r>
              <a:rPr lang="en-US">
                <a:ea typeface="Calibri"/>
                <a:cs typeface="Calibri"/>
              </a:rPr>
              <a:t>How much do you guys tip when you guys take </a:t>
            </a:r>
            <a:r>
              <a:rPr lang="en-US" err="1">
                <a:ea typeface="Calibri" panose="020F0502020204030204"/>
                <a:cs typeface="Calibri" panose="020F0502020204030204"/>
              </a:rPr>
              <a:t>ubers</a:t>
            </a:r>
            <a:r>
              <a:rPr lang="en-US">
                <a:ea typeface="Calibri"/>
                <a:cs typeface="Calibri"/>
              </a:rPr>
              <a:t>, </a:t>
            </a:r>
            <a:r>
              <a:rPr lang="en-US" err="1">
                <a:ea typeface="Calibri" panose="020F0502020204030204"/>
                <a:cs typeface="Calibri" panose="020F0502020204030204"/>
              </a:rPr>
              <a:t>lyfts</a:t>
            </a:r>
            <a:r>
              <a:rPr lang="en-US">
                <a:ea typeface="Calibri"/>
                <a:cs typeface="Calibri"/>
              </a:rPr>
              <a:t> or taxis?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8199394E-7AD2-4952-A5D8-2AE93836A25E}" type="slidenum">
              <a:t>2</a:t>
            </a:fld>
            <a:endParaRPr lang="en-US"/>
          </a:p>
        </p:txBody>
      </p:sp>
    </p:spTree>
    <p:extLst>
      <p:ext uri="{BB962C8B-B14F-4D97-AF65-F5344CB8AC3E}">
        <p14:creationId xmlns:p14="http://schemas.microsoft.com/office/powerpoint/2010/main" val="35794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66044-EEE9-829D-4C1C-275794716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4E09A-4D91-7CF8-0A9E-99A0F2DFDC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67E3B-3D78-3860-69F8-69A60D413BB7}"/>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Higher trip volume on </a:t>
            </a:r>
            <a:r>
              <a:rPr lang="en-US" err="1">
                <a:ea typeface="Calibri" panose="020F0502020204030204"/>
                <a:cs typeface="Calibri" panose="020F0502020204030204"/>
              </a:rPr>
              <a:t>friday</a:t>
            </a:r>
            <a:r>
              <a:rPr lang="en-US">
                <a:ea typeface="Calibri" panose="020F0502020204030204"/>
                <a:cs typeface="Calibri" panose="020F0502020204030204"/>
              </a:rPr>
              <a:t> and </a:t>
            </a:r>
            <a:r>
              <a:rPr lang="en-US" err="1">
                <a:ea typeface="Calibri" panose="020F0502020204030204"/>
                <a:cs typeface="Calibri" panose="020F0502020204030204"/>
              </a:rPr>
              <a:t>saturday</a:t>
            </a:r>
            <a:r>
              <a:rPr lang="en-US">
                <a:ea typeface="Calibri" panose="020F0502020204030204"/>
                <a:cs typeface="Calibri" panose="020F0502020204030204"/>
              </a:rPr>
              <a:t> nights, and low trip volume on weekday early mornings</a:t>
            </a:r>
          </a:p>
        </p:txBody>
      </p:sp>
      <p:sp>
        <p:nvSpPr>
          <p:cNvPr id="4" name="Slide Number Placeholder 3">
            <a:extLst>
              <a:ext uri="{FF2B5EF4-FFF2-40B4-BE49-F238E27FC236}">
                <a16:creationId xmlns:a16="http://schemas.microsoft.com/office/drawing/2014/main" id="{C84BBAB3-FC41-924E-09A0-CC32BE1F8D96}"/>
              </a:ext>
            </a:extLst>
          </p:cNvPr>
          <p:cNvSpPr>
            <a:spLocks noGrp="1"/>
          </p:cNvSpPr>
          <p:nvPr>
            <p:ph type="sldNum" sz="quarter" idx="5"/>
          </p:nvPr>
        </p:nvSpPr>
        <p:spPr/>
        <p:txBody>
          <a:bodyPr/>
          <a:lstStyle/>
          <a:p>
            <a:fld id="{8199394E-7AD2-4952-A5D8-2AE93836A25E}" type="slidenum">
              <a:t>12</a:t>
            </a:fld>
            <a:endParaRPr lang="en-US"/>
          </a:p>
        </p:txBody>
      </p:sp>
    </p:spTree>
    <p:extLst>
      <p:ext uri="{BB962C8B-B14F-4D97-AF65-F5344CB8AC3E}">
        <p14:creationId xmlns:p14="http://schemas.microsoft.com/office/powerpoint/2010/main" val="2355064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0878D-03A0-6E35-E705-A608D7D6B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6A78B-9ABF-47B4-BEA7-FE5312DC9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DFA38-2F72-3071-13A9-C367F2F4101A}"/>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a:ea typeface="Calibri" panose="020F0502020204030204"/>
                <a:cs typeface="Calibri" panose="020F0502020204030204"/>
              </a:rPr>
              <a:t>Income quartile maps for NYC taxi zone</a:t>
            </a:r>
          </a:p>
          <a:p>
            <a:pPr marL="457200" indent="-457200">
              <a:spcBef>
                <a:spcPct val="10000"/>
              </a:spcBef>
              <a:spcAft>
                <a:spcPct val="0"/>
              </a:spcAft>
              <a:buFont typeface="Arial,Sans-Serif"/>
              <a:buChar char="•"/>
            </a:pPr>
            <a:r>
              <a:rPr lang="en-US">
                <a:ea typeface="Calibri" panose="020F0502020204030204"/>
                <a:cs typeface="Calibri" panose="020F0502020204030204"/>
              </a:rPr>
              <a:t>Tip % by pick up zone were high in high income quartile areas</a:t>
            </a:r>
          </a:p>
          <a:p>
            <a:pPr marL="457200" indent="-457200">
              <a:spcBef>
                <a:spcPct val="10000"/>
              </a:spcBef>
              <a:spcAft>
                <a:spcPct val="0"/>
              </a:spcAft>
              <a:buFont typeface="Arial,Sans-Serif"/>
              <a:buChar char="•"/>
            </a:pPr>
            <a:r>
              <a:rPr lang="en-US">
                <a:ea typeface="Calibri" panose="020F0502020204030204"/>
                <a:cs typeface="Calibri" panose="020F0502020204030204"/>
              </a:rPr>
              <a:t>Similar for drop off zone</a:t>
            </a:r>
          </a:p>
        </p:txBody>
      </p:sp>
      <p:sp>
        <p:nvSpPr>
          <p:cNvPr id="4" name="Slide Number Placeholder 3">
            <a:extLst>
              <a:ext uri="{FF2B5EF4-FFF2-40B4-BE49-F238E27FC236}">
                <a16:creationId xmlns:a16="http://schemas.microsoft.com/office/drawing/2014/main" id="{E9ACEB96-9420-7C00-6747-A3AC771CFF1C}"/>
              </a:ext>
            </a:extLst>
          </p:cNvPr>
          <p:cNvSpPr>
            <a:spLocks noGrp="1"/>
          </p:cNvSpPr>
          <p:nvPr>
            <p:ph type="sldNum" sz="quarter" idx="5"/>
          </p:nvPr>
        </p:nvSpPr>
        <p:spPr/>
        <p:txBody>
          <a:bodyPr/>
          <a:lstStyle/>
          <a:p>
            <a:fld id="{8199394E-7AD2-4952-A5D8-2AE93836A25E}" type="slidenum">
              <a:t>13</a:t>
            </a:fld>
            <a:endParaRPr lang="en-US"/>
          </a:p>
        </p:txBody>
      </p:sp>
    </p:spTree>
    <p:extLst>
      <p:ext uri="{BB962C8B-B14F-4D97-AF65-F5344CB8AC3E}">
        <p14:creationId xmlns:p14="http://schemas.microsoft.com/office/powerpoint/2010/main" val="3967716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6966A-ED37-F318-92EB-0E9CDECDF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56DC1-7637-BE9E-071E-87BF23E834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13F9AF-1FAB-A848-855F-D0230B97B88B}"/>
              </a:ext>
            </a:extLst>
          </p:cNvPr>
          <p:cNvSpPr>
            <a:spLocks noGrp="1"/>
          </p:cNvSpPr>
          <p:nvPr>
            <p:ph type="body" idx="1"/>
          </p:nvPr>
        </p:nvSpPr>
        <p:spPr/>
        <p:txBody>
          <a:bodyPr/>
          <a:lstStyle/>
          <a:p>
            <a:pPr marL="228600" indent="-228600">
              <a:spcBef>
                <a:spcPct val="10000"/>
              </a:spcBef>
              <a:spcAft>
                <a:spcPct val="0"/>
              </a:spcAft>
              <a:buAutoNum type="arabicPeriod"/>
            </a:pPr>
            <a:r>
              <a:rPr lang="en-US">
                <a:ea typeface="Calibri" panose="020F0502020204030204"/>
                <a:cs typeface="Calibri" panose="020F0502020204030204"/>
              </a:rPr>
              <a:t>Linear Regression (explain why we used it)</a:t>
            </a:r>
          </a:p>
          <a:p>
            <a:pPr marL="228600" indent="-228600">
              <a:spcBef>
                <a:spcPct val="10000"/>
              </a:spcBef>
              <a:spcAft>
                <a:spcPct val="0"/>
              </a:spcAft>
              <a:buFontTx/>
              <a:buAutoNum type="arabicPeriod"/>
            </a:pPr>
            <a:r>
              <a:rPr lang="en-US">
                <a:ea typeface="Calibri" panose="020F0502020204030204"/>
                <a:cs typeface="Calibri" panose="020F0502020204030204"/>
              </a:rPr>
              <a:t>Residual (explain the reason for getting rid of &gt;100% tips)</a:t>
            </a:r>
          </a:p>
          <a:p>
            <a:pPr marL="228600" indent="-228600">
              <a:spcBef>
                <a:spcPct val="10000"/>
              </a:spcBef>
              <a:spcAft>
                <a:spcPct val="0"/>
              </a:spcAft>
              <a:buFontTx/>
              <a:buAutoNum type="arabicPeriod"/>
            </a:pPr>
            <a:r>
              <a:rPr lang="en-US">
                <a:ea typeface="Calibri" panose="020F0502020204030204"/>
                <a:cs typeface="Calibri" panose="020F0502020204030204"/>
              </a:rPr>
              <a:t>Light GBM (explain why we chose the model</a:t>
            </a:r>
          </a:p>
        </p:txBody>
      </p:sp>
      <p:sp>
        <p:nvSpPr>
          <p:cNvPr id="4" name="Slide Number Placeholder 3">
            <a:extLst>
              <a:ext uri="{FF2B5EF4-FFF2-40B4-BE49-F238E27FC236}">
                <a16:creationId xmlns:a16="http://schemas.microsoft.com/office/drawing/2014/main" id="{604DE89F-CDDB-F5CD-7FE7-06BB9D2E074E}"/>
              </a:ext>
            </a:extLst>
          </p:cNvPr>
          <p:cNvSpPr>
            <a:spLocks noGrp="1"/>
          </p:cNvSpPr>
          <p:nvPr>
            <p:ph type="sldNum" sz="quarter" idx="5"/>
          </p:nvPr>
        </p:nvSpPr>
        <p:spPr/>
        <p:txBody>
          <a:bodyPr/>
          <a:lstStyle/>
          <a:p>
            <a:fld id="{8199394E-7AD2-4952-A5D8-2AE93836A25E}" type="slidenum">
              <a:t>14</a:t>
            </a:fld>
            <a:endParaRPr lang="en-US"/>
          </a:p>
        </p:txBody>
      </p:sp>
    </p:spTree>
    <p:extLst>
      <p:ext uri="{BB962C8B-B14F-4D97-AF65-F5344CB8AC3E}">
        <p14:creationId xmlns:p14="http://schemas.microsoft.com/office/powerpoint/2010/main" val="3410892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ECBD7-63E2-F310-A32E-99F53A209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564D68-FF89-F69C-EC0B-550EF5A07C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16C66-5CC9-6633-FD40-06695F9936F7}"/>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Didn't use random forest as our dataset was too large</a:t>
            </a:r>
          </a:p>
        </p:txBody>
      </p:sp>
      <p:sp>
        <p:nvSpPr>
          <p:cNvPr id="4" name="Slide Number Placeholder 3">
            <a:extLst>
              <a:ext uri="{FF2B5EF4-FFF2-40B4-BE49-F238E27FC236}">
                <a16:creationId xmlns:a16="http://schemas.microsoft.com/office/drawing/2014/main" id="{0944F10D-C575-D3A3-2F8D-DBB0FD4221AF}"/>
              </a:ext>
            </a:extLst>
          </p:cNvPr>
          <p:cNvSpPr>
            <a:spLocks noGrp="1"/>
          </p:cNvSpPr>
          <p:nvPr>
            <p:ph type="sldNum" sz="quarter" idx="5"/>
          </p:nvPr>
        </p:nvSpPr>
        <p:spPr/>
        <p:txBody>
          <a:bodyPr/>
          <a:lstStyle/>
          <a:p>
            <a:fld id="{8199394E-7AD2-4952-A5D8-2AE93836A25E}" type="slidenum">
              <a:t>15</a:t>
            </a:fld>
            <a:endParaRPr lang="en-US"/>
          </a:p>
        </p:txBody>
      </p:sp>
    </p:spTree>
    <p:extLst>
      <p:ext uri="{BB962C8B-B14F-4D97-AF65-F5344CB8AC3E}">
        <p14:creationId xmlns:p14="http://schemas.microsoft.com/office/powerpoint/2010/main" val="132770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3B5CD-62E2-F534-FBFA-1585E0820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28295D-090D-D142-2086-B9DE7B0EF1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B675F-5B0D-0513-DCAD-59CC49D371C1}"/>
              </a:ext>
            </a:extLst>
          </p:cNvPr>
          <p:cNvSpPr>
            <a:spLocks noGrp="1"/>
          </p:cNvSpPr>
          <p:nvPr>
            <p:ph type="body" idx="1"/>
          </p:nvPr>
        </p:nvSpPr>
        <p:spPr/>
        <p:txBody>
          <a:bodyPr/>
          <a:lstStyle/>
          <a:p>
            <a:r>
              <a:rPr lang="en-US" b="1">
                <a:cs typeface="+mn-lt"/>
              </a:rPr>
              <a:t>Income Interaction</a:t>
            </a:r>
            <a:br>
              <a:rPr lang="en-US" b="1">
                <a:cs typeface="+mn-lt"/>
              </a:rPr>
            </a:br>
            <a:r>
              <a:rPr lang="en-US" b="1"/>
              <a:t>Origin and destination income levels can affect the tipping culture</a:t>
            </a:r>
            <a:r>
              <a:rPr lang="en-US"/>
              <a:t> of the passenger or the socioeconomic context of the trip:</a:t>
            </a:r>
            <a:endParaRPr lang="en-US" b="1">
              <a:ea typeface="Calibri" panose="020F0502020204030204"/>
              <a:cs typeface="Calibri" panose="020F0502020204030204"/>
            </a:endParaRPr>
          </a:p>
          <a:p>
            <a:pPr>
              <a:buFont typeface="Arial"/>
              <a:buChar char="•"/>
            </a:pPr>
            <a:r>
              <a:rPr lang="en-US"/>
              <a:t>High → High: wealthier passengers tipping well.</a:t>
            </a:r>
          </a:p>
          <a:p>
            <a:pPr>
              <a:buFont typeface="Arial"/>
              <a:buChar char="•"/>
            </a:pPr>
            <a:r>
              <a:rPr lang="en-US"/>
              <a:t>Low → Low: limited tipping.</a:t>
            </a:r>
          </a:p>
          <a:p>
            <a:pPr>
              <a:buFont typeface="Arial"/>
              <a:buChar char="•"/>
            </a:pPr>
            <a:r>
              <a:rPr lang="en-US"/>
              <a:t>Low → High or High → Low: may suggest commutes, service routes, or delivery drivers.</a:t>
            </a:r>
          </a:p>
          <a:p>
            <a:pPr>
              <a:buFont typeface="Arial"/>
              <a:buChar char="•"/>
            </a:pPr>
            <a:r>
              <a:rPr lang="en-US" b="1"/>
              <a:t>Interpretation:</a:t>
            </a:r>
            <a:br>
              <a:rPr lang="en-US" b="1"/>
            </a:br>
            <a:r>
              <a:rPr lang="en-US" b="1"/>
              <a:t>This feature allows the model to capture tipping norms associated with cross-income area travel, not just isolated PU or DO income levels.</a:t>
            </a:r>
            <a:endParaRPr lang="en-US"/>
          </a:p>
          <a:p>
            <a:pPr marL="457200" indent="-457200">
              <a:spcBef>
                <a:spcPct val="10000"/>
              </a:spcBef>
              <a:spcAft>
                <a:spcPct val="0"/>
              </a:spcAft>
              <a:buFont typeface="Arial,Sans-Serif"/>
              <a:buChar char="•"/>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03C313F-5AEF-224D-8714-474F32DEDDC7}"/>
              </a:ext>
            </a:extLst>
          </p:cNvPr>
          <p:cNvSpPr>
            <a:spLocks noGrp="1"/>
          </p:cNvSpPr>
          <p:nvPr>
            <p:ph type="sldNum" sz="quarter" idx="5"/>
          </p:nvPr>
        </p:nvSpPr>
        <p:spPr/>
        <p:txBody>
          <a:bodyPr/>
          <a:lstStyle/>
          <a:p>
            <a:fld id="{8199394E-7AD2-4952-A5D8-2AE93836A25E}" type="slidenum">
              <a:t>16</a:t>
            </a:fld>
            <a:endParaRPr lang="en-US"/>
          </a:p>
        </p:txBody>
      </p:sp>
    </p:spTree>
    <p:extLst>
      <p:ext uri="{BB962C8B-B14F-4D97-AF65-F5344CB8AC3E}">
        <p14:creationId xmlns:p14="http://schemas.microsoft.com/office/powerpoint/2010/main" val="480719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ABBE-D9F3-DC66-64CF-524852393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BE318-EB37-1E5D-91F9-1F4847FCA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9A75B4-C88A-1924-3574-CC971B95643C}"/>
              </a:ext>
            </a:extLst>
          </p:cNvPr>
          <p:cNvSpPr>
            <a:spLocks noGrp="1"/>
          </p:cNvSpPr>
          <p:nvPr>
            <p:ph type="body" idx="1"/>
          </p:nvPr>
        </p:nvSpPr>
        <p:spPr/>
        <p:txBody>
          <a:bodyPr/>
          <a:lstStyle/>
          <a:p>
            <a:pPr marL="457200" indent="-457200">
              <a:spcBef>
                <a:spcPct val="10000"/>
              </a:spcBef>
              <a:spcAft>
                <a:spcPct val="0"/>
              </a:spcAft>
              <a:buFont typeface="Arial,Sans-Serif"/>
              <a:buChar char="•"/>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E6C663FA-E3A0-7BA0-009F-CE045001603C}"/>
              </a:ext>
            </a:extLst>
          </p:cNvPr>
          <p:cNvSpPr>
            <a:spLocks noGrp="1"/>
          </p:cNvSpPr>
          <p:nvPr>
            <p:ph type="sldNum" sz="quarter" idx="5"/>
          </p:nvPr>
        </p:nvSpPr>
        <p:spPr/>
        <p:txBody>
          <a:bodyPr/>
          <a:lstStyle/>
          <a:p>
            <a:fld id="{8199394E-7AD2-4952-A5D8-2AE93836A25E}" type="slidenum">
              <a:t>17</a:t>
            </a:fld>
            <a:endParaRPr lang="en-US"/>
          </a:p>
        </p:txBody>
      </p:sp>
    </p:spTree>
    <p:extLst>
      <p:ext uri="{BB962C8B-B14F-4D97-AF65-F5344CB8AC3E}">
        <p14:creationId xmlns:p14="http://schemas.microsoft.com/office/powerpoint/2010/main" val="2745919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9C364-AC43-E62C-787F-322AF79D9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CFD2D-1ABD-5856-408A-38BD5FB90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9D26C-3D85-6A4E-8FE2-B3CE2CB2B6FD}"/>
              </a:ext>
            </a:extLst>
          </p:cNvPr>
          <p:cNvSpPr>
            <a:spLocks noGrp="1"/>
          </p:cNvSpPr>
          <p:nvPr>
            <p:ph type="body" idx="1"/>
          </p:nvPr>
        </p:nvSpPr>
        <p:spPr/>
        <p:txBody>
          <a:bodyPr/>
          <a:lstStyle/>
          <a:p>
            <a:pPr marL="457200" indent="-457200">
              <a:spcBef>
                <a:spcPct val="10000"/>
              </a:spcBef>
              <a:spcAft>
                <a:spcPct val="0"/>
              </a:spcAft>
              <a:buFont typeface="Arial,Sans-Serif"/>
              <a:buChar char="•"/>
            </a:pPr>
            <a:endParaRPr lang="en-US" b="1">
              <a:ea typeface="Calibri" panose="020F0502020204030204"/>
              <a:cs typeface="Calibri" panose="020F0502020204030204"/>
            </a:endParaRPr>
          </a:p>
          <a:p>
            <a:pPr marL="457200" indent="-457200">
              <a:spcBef>
                <a:spcPct val="10000"/>
              </a:spcBef>
              <a:spcAft>
                <a:spcPct val="0"/>
              </a:spcAft>
              <a:buFont typeface="Arial,Sans-Serif"/>
              <a:buChar char="•"/>
            </a:pPr>
            <a:r>
              <a:rPr lang="en-US" b="1">
                <a:ea typeface="Calibri" panose="020F0502020204030204"/>
                <a:cs typeface="Calibri" panose="020F0502020204030204"/>
              </a:rPr>
              <a:t>High MSE score</a:t>
            </a:r>
          </a:p>
          <a:p>
            <a:pPr marL="171450" indent="-171450">
              <a:buFont typeface="Arial"/>
              <a:buChar char="•"/>
            </a:pPr>
            <a:r>
              <a:rPr lang="en-US" b="1"/>
              <a:t>MAE = 2.61</a:t>
            </a:r>
            <a:r>
              <a:rPr lang="en-US"/>
              <a:t> → on average, your model's predictions are off by 2.61 percentage points.</a:t>
            </a:r>
            <a:endParaRPr lang="en-US">
              <a:ea typeface="Calibri"/>
              <a:cs typeface="Calibri"/>
            </a:endParaRPr>
          </a:p>
          <a:p>
            <a:pPr marL="171450" indent="-171450">
              <a:buFont typeface="Arial"/>
              <a:buChar char="•"/>
            </a:pPr>
            <a:r>
              <a:rPr lang="en-US" b="1"/>
              <a:t>RMSE = 7.1</a:t>
            </a:r>
            <a:r>
              <a:rPr lang="en-US"/>
              <a:t> → larger errors are penalized more heavily; gives a sense of worst-case average deviation.</a:t>
            </a:r>
            <a:endParaRPr lang="en-US">
              <a:ea typeface="Calibri"/>
              <a:cs typeface="Calibri"/>
            </a:endParaRPr>
          </a:p>
          <a:p>
            <a:pPr marL="171450" indent="-171450">
              <a:buFont typeface="Arial"/>
              <a:buChar char="•"/>
            </a:pPr>
            <a:r>
              <a:rPr lang="en-US" b="1"/>
              <a:t>Adjusted R² = 0.6865</a:t>
            </a:r>
            <a:r>
              <a:rPr lang="en-US"/>
              <a:t> → nearly identical to R² because your model is well-balanced.</a:t>
            </a:r>
            <a:endParaRPr lang="en-US">
              <a:ea typeface="Calibri"/>
              <a:cs typeface="Calibri"/>
            </a:endParaRPr>
          </a:p>
          <a:p>
            <a:pPr>
              <a:spcBef>
                <a:spcPct val="10000"/>
              </a:spcBef>
              <a:spcAft>
                <a:spcPct val="0"/>
              </a:spcAft>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0261689B-227C-6810-385B-C42886F41F4D}"/>
              </a:ext>
            </a:extLst>
          </p:cNvPr>
          <p:cNvSpPr>
            <a:spLocks noGrp="1"/>
          </p:cNvSpPr>
          <p:nvPr>
            <p:ph type="sldNum" sz="quarter" idx="5"/>
          </p:nvPr>
        </p:nvSpPr>
        <p:spPr/>
        <p:txBody>
          <a:bodyPr/>
          <a:lstStyle/>
          <a:p>
            <a:fld id="{8199394E-7AD2-4952-A5D8-2AE93836A25E}" type="slidenum">
              <a:t>18</a:t>
            </a:fld>
            <a:endParaRPr lang="en-US"/>
          </a:p>
        </p:txBody>
      </p:sp>
    </p:spTree>
    <p:extLst>
      <p:ext uri="{BB962C8B-B14F-4D97-AF65-F5344CB8AC3E}">
        <p14:creationId xmlns:p14="http://schemas.microsoft.com/office/powerpoint/2010/main" val="2157034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CB050-092C-9110-C6E7-2C84A292F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3641F4-5336-1C6B-BCC3-7396CEAAA2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B636E-44DF-91B1-01CD-EB124FDF6A2F}"/>
              </a:ext>
            </a:extLst>
          </p:cNvPr>
          <p:cNvSpPr>
            <a:spLocks noGrp="1"/>
          </p:cNvSpPr>
          <p:nvPr>
            <p:ph type="body" idx="1"/>
          </p:nvPr>
        </p:nvSpPr>
        <p:spPr/>
        <p:txBody>
          <a:bodyPr/>
          <a:lstStyle/>
          <a:p>
            <a:r>
              <a:rPr lang="en-US" b="1">
                <a:ea typeface="Calibri"/>
                <a:cs typeface="Calibri"/>
              </a:rPr>
              <a:t>Residual Plot</a:t>
            </a:r>
            <a:endParaRPr lang="en-US" b="1"/>
          </a:p>
          <a:p>
            <a:r>
              <a:rPr lang="en-US"/>
              <a:t>Heavy vertical spike around predicted tip ~20%, with residuals shooting above 3000 </a:t>
            </a:r>
            <a:endParaRPr lang="en-US">
              <a:ea typeface="Calibri"/>
              <a:cs typeface="Calibri"/>
            </a:endParaRPr>
          </a:p>
          <a:p>
            <a:r>
              <a:rPr lang="en-US"/>
              <a:t>Some negative predicted values and outliers above 1000, which are not realistic for tip percentages.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Residuals are </a:t>
            </a:r>
            <a:r>
              <a:rPr lang="en-US" b="1"/>
              <a:t>not randomly scattered, which means model </a:t>
            </a:r>
            <a:r>
              <a:rPr lang="en-US"/>
              <a:t>bias exists</a:t>
            </a:r>
            <a:endParaRPr lang="en-US">
              <a:ea typeface="Calibri"/>
              <a:cs typeface="Calibri"/>
            </a:endParaRPr>
          </a:p>
          <a:p>
            <a:endParaRPr lang="en-US">
              <a:ea typeface="Calibri"/>
              <a:cs typeface="Calibri"/>
            </a:endParaRPr>
          </a:p>
          <a:p>
            <a:pPr marL="171450" indent="-171450">
              <a:buFont typeface="Wingdings"/>
              <a:buChar char="Ø"/>
            </a:pPr>
            <a:r>
              <a:rPr lang="en-US"/>
              <a:t>Outliers are heavily affecting the model</a:t>
            </a:r>
            <a:endParaRPr lang="en-US">
              <a:ea typeface="Calibri"/>
              <a:cs typeface="Calibri"/>
            </a:endParaRPr>
          </a:p>
          <a:p>
            <a:pPr marL="171450" indent="-171450">
              <a:buFont typeface="Wingdings"/>
              <a:buChar char="Ø"/>
            </a:pPr>
            <a:endParaRPr lang="en-US">
              <a:ea typeface="Calibri"/>
              <a:cs typeface="Calibri"/>
            </a:endParaRPr>
          </a:p>
          <a:p>
            <a:r>
              <a:rPr lang="en-US" b="1">
                <a:ea typeface="Calibri"/>
                <a:cs typeface="Calibri"/>
              </a:rPr>
              <a:t>Histogram</a:t>
            </a:r>
          </a:p>
          <a:p>
            <a:r>
              <a:rPr lang="en-US"/>
              <a:t>Massive spike near 0</a:t>
            </a:r>
            <a:endParaRPr lang="en-US">
              <a:ea typeface="Calibri"/>
              <a:cs typeface="Calibri"/>
            </a:endParaRPr>
          </a:p>
          <a:p>
            <a:pPr marL="171450" indent="-171450">
              <a:buFont typeface="Wingdings"/>
              <a:buChar char="Ø"/>
            </a:pPr>
            <a:r>
              <a:rPr lang="en-US"/>
              <a:t>But extremely </a:t>
            </a:r>
            <a:r>
              <a:rPr lang="en-US" b="1"/>
              <a:t>long right tail</a:t>
            </a:r>
            <a:r>
              <a:rPr lang="en-US"/>
              <a:t> — residuals in the </a:t>
            </a:r>
            <a:r>
              <a:rPr lang="en-US" b="1"/>
              <a:t>hundreds or thousands</a:t>
            </a:r>
            <a:r>
              <a:rPr lang="en-US"/>
              <a:t>, which is not plausible in a tip % context.</a:t>
            </a:r>
          </a:p>
          <a:p>
            <a:pPr marL="171450" marR="0" lvl="0" indent="-171450" algn="l" defTabSz="914400" rtl="0" eaLnBrk="1" fontAlgn="auto" latinLnBrk="0" hangingPunct="1">
              <a:lnSpc>
                <a:spcPct val="100000"/>
              </a:lnSpc>
              <a:spcBef>
                <a:spcPts val="0"/>
              </a:spcBef>
              <a:spcAft>
                <a:spcPts val="0"/>
              </a:spcAft>
              <a:buClrTx/>
              <a:buSzTx/>
              <a:buFont typeface="Wingdings"/>
              <a:buChar char="Ø"/>
              <a:tabLst/>
              <a:defRPr/>
            </a:pPr>
            <a:r>
              <a:rPr lang="en-US"/>
              <a:t>model is heavily affected by extreme values</a:t>
            </a:r>
            <a:endParaRPr lang="en-US">
              <a:ea typeface="Calibri"/>
              <a:cs typeface="Calibri"/>
            </a:endParaRPr>
          </a:p>
          <a:p>
            <a:pPr marL="171450" indent="-171450">
              <a:buFont typeface="Wingdings"/>
              <a:buChar char="Ø"/>
            </a:pPr>
            <a:endParaRPr lang="en-US">
              <a:ea typeface="Calibri"/>
              <a:cs typeface="Calibri"/>
            </a:endParaRPr>
          </a:p>
        </p:txBody>
      </p:sp>
      <p:sp>
        <p:nvSpPr>
          <p:cNvPr id="4" name="Slide Number Placeholder 3">
            <a:extLst>
              <a:ext uri="{FF2B5EF4-FFF2-40B4-BE49-F238E27FC236}">
                <a16:creationId xmlns:a16="http://schemas.microsoft.com/office/drawing/2014/main" id="{4EBDBCCD-C9C0-9B18-EF0C-8B55575612CB}"/>
              </a:ext>
            </a:extLst>
          </p:cNvPr>
          <p:cNvSpPr>
            <a:spLocks noGrp="1"/>
          </p:cNvSpPr>
          <p:nvPr>
            <p:ph type="sldNum" sz="quarter" idx="5"/>
          </p:nvPr>
        </p:nvSpPr>
        <p:spPr/>
        <p:txBody>
          <a:bodyPr/>
          <a:lstStyle/>
          <a:p>
            <a:fld id="{8199394E-7AD2-4952-A5D8-2AE93836A25E}" type="slidenum">
              <a:t>19</a:t>
            </a:fld>
            <a:endParaRPr lang="en-US"/>
          </a:p>
        </p:txBody>
      </p:sp>
    </p:spTree>
    <p:extLst>
      <p:ext uri="{BB962C8B-B14F-4D97-AF65-F5344CB8AC3E}">
        <p14:creationId xmlns:p14="http://schemas.microsoft.com/office/powerpoint/2010/main" val="76701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985FE-0E9C-6F18-E258-B1B825BF3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396396-D4EC-E7E4-B6A3-4DFEE252E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388CDB-C72B-9A99-AFFB-354FE63555E9}"/>
              </a:ext>
            </a:extLst>
          </p:cNvPr>
          <p:cNvSpPr>
            <a:spLocks noGrp="1"/>
          </p:cNvSpPr>
          <p:nvPr>
            <p:ph type="body" idx="1"/>
          </p:nvPr>
        </p:nvSpPr>
        <p:spPr/>
        <p:txBody>
          <a:bodyPr/>
          <a:lstStyle/>
          <a:p>
            <a:r>
              <a:rPr lang="en-US"/>
              <a:t>A negative R² score -0.185 is a </a:t>
            </a:r>
            <a:r>
              <a:rPr lang="en-US" b="1"/>
              <a:t>strong signal</a:t>
            </a:r>
            <a:r>
              <a:rPr lang="en-US"/>
              <a:t> that the model is completely misfitting due to problematic data </a:t>
            </a:r>
          </a:p>
          <a:p>
            <a:r>
              <a:rPr lang="en-US" b="1"/>
              <a:t>Adjusted R² Score</a:t>
            </a:r>
            <a:r>
              <a:rPr lang="en-US"/>
              <a:t>−0.185Confirms same issue, even accounting for feature count</a:t>
            </a:r>
          </a:p>
          <a:p>
            <a:pPr>
              <a:buNone/>
            </a:pPr>
            <a:endParaRPr lang="en-US" b="1"/>
          </a:p>
          <a:p>
            <a:pPr>
              <a:buNone/>
            </a:pPr>
            <a:r>
              <a:rPr lang="en-US" b="1"/>
              <a:t>🔎 Residuals vs. Predicted Values Plot</a:t>
            </a:r>
          </a:p>
          <a:p>
            <a:pPr>
              <a:buFont typeface="Arial" panose="020B0604020202020204" pitchFamily="34" charset="0"/>
              <a:buChar char="•"/>
            </a:pPr>
            <a:r>
              <a:rPr lang="en-US" b="1"/>
              <a:t>Observation</a:t>
            </a:r>
            <a:r>
              <a:rPr lang="en-US"/>
              <a:t>: There’s a strong </a:t>
            </a:r>
            <a:r>
              <a:rPr lang="en-US" i="1"/>
              <a:t>negative correlation</a:t>
            </a:r>
            <a:r>
              <a:rPr lang="en-US"/>
              <a:t> between predicted values and residuals </a:t>
            </a:r>
          </a:p>
          <a:p>
            <a:pPr>
              <a:buFont typeface="Arial" panose="020B0604020202020204" pitchFamily="34" charset="0"/>
              <a:buChar char="•"/>
            </a:pPr>
            <a:r>
              <a:rPr lang="en-US" b="1"/>
              <a:t>Interpretation</a:t>
            </a:r>
            <a:r>
              <a:rPr lang="en-US"/>
              <a:t>: This pattern suggests </a:t>
            </a:r>
            <a:r>
              <a:rPr lang="en-US" b="1"/>
              <a:t>model misspecification</a:t>
            </a:r>
            <a:r>
              <a:rPr lang="en-US"/>
              <a:t>, often caused by </a:t>
            </a:r>
            <a:r>
              <a:rPr lang="en-US" b="1"/>
              <a:t>extreme outliers</a:t>
            </a:r>
          </a:p>
          <a:p>
            <a:pPr>
              <a:buFont typeface="Arial" panose="020B0604020202020204" pitchFamily="34" charset="0"/>
              <a:buChar char="•"/>
            </a:pPr>
            <a:r>
              <a:rPr lang="en-US"/>
              <a:t> </a:t>
            </a:r>
            <a:r>
              <a:rPr lang="en-US" b="1"/>
              <a:t>Action</a:t>
            </a:r>
            <a:r>
              <a:rPr lang="en-US"/>
              <a:t>: The scale of predicted values reaching 10,000% and residuals down to −10,000 indicates </a:t>
            </a:r>
            <a:r>
              <a:rPr lang="en-US" b="1"/>
              <a:t>anomalous data</a:t>
            </a:r>
            <a:r>
              <a:rPr lang="en-US"/>
              <a:t> skewing the model. Decided to remove tip percentages over 100%</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(No Need to talk </a:t>
            </a:r>
            <a:r>
              <a:rPr lang="en-US" err="1"/>
              <a:t>abt</a:t>
            </a:r>
            <a:r>
              <a:rPr lang="en-US"/>
              <a:t> this)</a:t>
            </a:r>
          </a:p>
          <a:p>
            <a:pPr>
              <a:buNone/>
            </a:pPr>
            <a:r>
              <a:rPr lang="en-US" b="1"/>
              <a:t>📊 Histogram of Residuals</a:t>
            </a:r>
          </a:p>
          <a:p>
            <a:pPr>
              <a:buFont typeface="Arial" panose="020B0604020202020204" pitchFamily="34" charset="0"/>
              <a:buChar char="•"/>
            </a:pPr>
            <a:r>
              <a:rPr lang="en-US" b="1"/>
              <a:t>Observation</a:t>
            </a:r>
            <a:r>
              <a:rPr lang="en-US"/>
              <a:t>: A very tall bar near 0, with a few extreme values stretching the x-axis.</a:t>
            </a:r>
          </a:p>
          <a:p>
            <a:pPr>
              <a:buFont typeface="Arial" panose="020B0604020202020204" pitchFamily="34" charset="0"/>
              <a:buChar char="•"/>
            </a:pPr>
            <a:r>
              <a:rPr lang="en-US" b="1"/>
              <a:t>Interpretation</a:t>
            </a:r>
            <a:r>
              <a:rPr lang="en-US"/>
              <a:t>: Most residuals are small, but a handful of outliers dominate the scale. This compresses the rest of the data and hides informative distribution patterns.</a:t>
            </a:r>
          </a:p>
          <a:p>
            <a:pPr>
              <a:buFont typeface="Arial" panose="020B0604020202020204" pitchFamily="34" charset="0"/>
              <a:buChar char="•"/>
            </a:pPr>
            <a:r>
              <a:rPr lang="en-US" b="1"/>
              <a:t>Action</a:t>
            </a:r>
            <a:r>
              <a:rPr lang="en-US"/>
              <a:t>: You need to filter or handle extreme residuals to regain interpretability and accurate model performance.</a:t>
            </a:r>
          </a:p>
          <a:p>
            <a:pPr>
              <a:buFont typeface="Arial" panose="020B0604020202020204" pitchFamily="34" charset="0"/>
              <a:buChar char="•"/>
            </a:pPr>
            <a:endParaRPr lang="en-US" b="1">
              <a:cs typeface="Calibri" panose="020F0502020204030204"/>
            </a:endParaRPr>
          </a:p>
          <a:p>
            <a:pPr>
              <a:buFont typeface="Arial" panose="020B0604020202020204" pitchFamily="34" charset="0"/>
              <a:buChar char="•"/>
            </a:pPr>
            <a:endParaRPr lang="en-US" b="1">
              <a:cs typeface="Calibri" panose="020F0502020204030204"/>
            </a:endParaRPr>
          </a:p>
        </p:txBody>
      </p:sp>
      <p:sp>
        <p:nvSpPr>
          <p:cNvPr id="4" name="Slide Number Placeholder 3">
            <a:extLst>
              <a:ext uri="{FF2B5EF4-FFF2-40B4-BE49-F238E27FC236}">
                <a16:creationId xmlns:a16="http://schemas.microsoft.com/office/drawing/2014/main" id="{1EEAE971-B82D-ECC4-26C2-71D6ACE5D607}"/>
              </a:ext>
            </a:extLst>
          </p:cNvPr>
          <p:cNvSpPr>
            <a:spLocks noGrp="1"/>
          </p:cNvSpPr>
          <p:nvPr>
            <p:ph type="sldNum" sz="quarter" idx="5"/>
          </p:nvPr>
        </p:nvSpPr>
        <p:spPr/>
        <p:txBody>
          <a:bodyPr/>
          <a:lstStyle/>
          <a:p>
            <a:fld id="{8199394E-7AD2-4952-A5D8-2AE93836A25E}" type="slidenum">
              <a:t>20</a:t>
            </a:fld>
            <a:endParaRPr lang="en-US"/>
          </a:p>
        </p:txBody>
      </p:sp>
    </p:spTree>
    <p:extLst>
      <p:ext uri="{BB962C8B-B14F-4D97-AF65-F5344CB8AC3E}">
        <p14:creationId xmlns:p14="http://schemas.microsoft.com/office/powerpoint/2010/main" val="301286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A3DEF-566A-ABF4-9E90-4EFF76857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10CC3-D4FE-1111-59AC-67C09AB87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1D60E4-DD0D-417B-0193-2B60BAF29390}"/>
              </a:ext>
            </a:extLst>
          </p:cNvPr>
          <p:cNvSpPr>
            <a:spLocks noGrp="1"/>
          </p:cNvSpPr>
          <p:nvPr>
            <p:ph type="body" idx="1"/>
          </p:nvPr>
        </p:nvSpPr>
        <p:spPr/>
        <p:txBody>
          <a:bodyPr/>
          <a:lstStyle/>
          <a:p>
            <a:pPr>
              <a:buNone/>
            </a:pPr>
            <a:r>
              <a:rPr lang="en-US" b="1"/>
              <a:t>📊 Evaluation Metrics:</a:t>
            </a:r>
          </a:p>
          <a:p>
            <a:pPr>
              <a:buFont typeface="Arial" panose="020B0604020202020204" pitchFamily="34" charset="0"/>
              <a:buChar char="•"/>
            </a:pPr>
            <a:r>
              <a:rPr lang="en-US" b="1"/>
              <a:t>MSE:</a:t>
            </a:r>
            <a:r>
              <a:rPr lang="en-US"/>
              <a:t> 29.41 → Lower is better. </a:t>
            </a:r>
          </a:p>
          <a:p>
            <a:pPr>
              <a:buFont typeface="Arial" panose="020B0604020202020204" pitchFamily="34" charset="0"/>
              <a:buChar char="•"/>
            </a:pPr>
            <a:r>
              <a:rPr lang="en-US" b="1"/>
              <a:t>RMSE:</a:t>
            </a:r>
            <a:r>
              <a:rPr lang="en-US"/>
              <a:t> 5.42 </a:t>
            </a:r>
          </a:p>
          <a:p>
            <a:pPr>
              <a:buFont typeface="Arial" panose="020B0604020202020204" pitchFamily="34" charset="0"/>
              <a:buChar char="•"/>
            </a:pPr>
            <a:r>
              <a:rPr lang="en-US" b="1"/>
              <a:t>MAE:</a:t>
            </a:r>
            <a:r>
              <a:rPr lang="en-US"/>
              <a:t> 2.54 → The average absolute difference between predicted and actual tip percentages is small and improved.</a:t>
            </a:r>
          </a:p>
          <a:p>
            <a:pPr>
              <a:buFont typeface="Arial" panose="020B0604020202020204" pitchFamily="34" charset="0"/>
              <a:buChar char="•"/>
            </a:pPr>
            <a:r>
              <a:rPr lang="en-US" b="1"/>
              <a:t>R² Score:</a:t>
            </a:r>
            <a:r>
              <a:rPr lang="en-US"/>
              <a:t> 0.788 → a strong result for a linear regression.</a:t>
            </a:r>
          </a:p>
          <a:p>
            <a:pPr>
              <a:buFont typeface="Arial" panose="020B0604020202020204" pitchFamily="34" charset="0"/>
              <a:buChar char="•"/>
            </a:pPr>
            <a:r>
              <a:rPr lang="en-US" b="1"/>
              <a:t>Adjusted R²:</a:t>
            </a:r>
            <a:r>
              <a:rPr lang="en-US"/>
              <a:t> 0.788 →</a:t>
            </a:r>
          </a:p>
          <a:p>
            <a:pPr>
              <a:buFont typeface="Arial" panose="020B0604020202020204" pitchFamily="34" charset="0"/>
              <a:buChar char="•"/>
            </a:pPr>
            <a:endParaRPr lang="en-US"/>
          </a:p>
          <a:p>
            <a:pPr>
              <a:buFont typeface="Arial" panose="020B0604020202020204" pitchFamily="34" charset="0"/>
              <a:buChar char="•"/>
            </a:pPr>
            <a:endParaRPr lang="en-US"/>
          </a:p>
          <a:p>
            <a:pPr>
              <a:buNone/>
            </a:pPr>
            <a:r>
              <a:rPr lang="en-US" b="1"/>
              <a:t>📉 Residuals vs. Predicted Plot:</a:t>
            </a:r>
          </a:p>
          <a:p>
            <a:pPr>
              <a:buFont typeface="Arial" panose="020B0604020202020204" pitchFamily="34" charset="0"/>
              <a:buChar char="•"/>
            </a:pPr>
            <a:r>
              <a:rPr lang="en-US" b="1"/>
              <a:t>Centered around 0</a:t>
            </a:r>
            <a:r>
              <a:rPr lang="en-US"/>
              <a:t>, indicating minimal bias.</a:t>
            </a:r>
          </a:p>
          <a:p>
            <a:pPr>
              <a:buFont typeface="Arial" panose="020B0604020202020204" pitchFamily="34" charset="0"/>
              <a:buChar char="•"/>
            </a:pPr>
            <a:r>
              <a:rPr lang="en-US" b="1"/>
              <a:t>mostly randomly scattered</a:t>
            </a:r>
            <a:r>
              <a:rPr lang="en-US"/>
              <a:t>, improved significantly</a:t>
            </a:r>
          </a:p>
          <a:p>
            <a:pPr>
              <a:buFont typeface="Arial" panose="020B0604020202020204" pitchFamily="34" charset="0"/>
              <a:buChar char="•"/>
            </a:pPr>
            <a:endParaRPr lang="en-US"/>
          </a:p>
          <a:p>
            <a:pPr>
              <a:buNone/>
            </a:pPr>
            <a:r>
              <a:rPr lang="en-US" b="1"/>
              <a:t>📈 Histogram of Residuals:</a:t>
            </a:r>
          </a:p>
          <a:p>
            <a:pPr>
              <a:buFont typeface="Arial" panose="020B0604020202020204" pitchFamily="34" charset="0"/>
              <a:buChar char="•"/>
            </a:pPr>
            <a:r>
              <a:rPr lang="en-US" b="1"/>
              <a:t>Tightly centered at 0</a:t>
            </a:r>
            <a:r>
              <a:rPr lang="en-US"/>
              <a:t> with a roughly normal distribution.</a:t>
            </a:r>
          </a:p>
          <a:p>
            <a:pPr>
              <a:buFont typeface="Arial" panose="020B0604020202020204" pitchFamily="34" charset="0"/>
              <a:buChar char="•"/>
            </a:pPr>
            <a:r>
              <a:rPr lang="en-US"/>
              <a:t>No extreme skew or outlier spikes.</a:t>
            </a:r>
          </a:p>
          <a:p>
            <a:pPr>
              <a:buFont typeface="Arial" panose="020B0604020202020204" pitchFamily="34" charset="0"/>
              <a:buChar char="•"/>
            </a:pPr>
            <a:r>
              <a:rPr lang="en-US"/>
              <a:t>This confirms that most predictions are close to actual values.</a:t>
            </a:r>
          </a:p>
          <a:p>
            <a:pPr>
              <a:spcBef>
                <a:spcPct val="10000"/>
              </a:spcBef>
              <a:spcAft>
                <a:spcPct val="0"/>
              </a:spcAft>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5A1CC32B-0D40-59A1-F0E2-FAD94C465329}"/>
              </a:ext>
            </a:extLst>
          </p:cNvPr>
          <p:cNvSpPr>
            <a:spLocks noGrp="1"/>
          </p:cNvSpPr>
          <p:nvPr>
            <p:ph type="sldNum" sz="quarter" idx="5"/>
          </p:nvPr>
        </p:nvSpPr>
        <p:spPr/>
        <p:txBody>
          <a:bodyPr/>
          <a:lstStyle/>
          <a:p>
            <a:fld id="{8199394E-7AD2-4952-A5D8-2AE93836A25E}" type="slidenum">
              <a:t>21</a:t>
            </a:fld>
            <a:endParaRPr lang="en-US"/>
          </a:p>
        </p:txBody>
      </p:sp>
    </p:spTree>
    <p:extLst>
      <p:ext uri="{BB962C8B-B14F-4D97-AF65-F5344CB8AC3E}">
        <p14:creationId xmlns:p14="http://schemas.microsoft.com/office/powerpoint/2010/main" val="422557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Ridership data from NYC Taxi &amp; Limousine Commission</a:t>
            </a:r>
          </a:p>
          <a:p>
            <a:pPr>
              <a:spcBef>
                <a:spcPct val="10000"/>
              </a:spcBef>
              <a:spcAft>
                <a:spcPct val="0"/>
              </a:spcAft>
            </a:pPr>
            <a:r>
              <a:rPr lang="en-US">
                <a:ea typeface="Calibri" panose="020F0502020204030204"/>
                <a:cs typeface="Calibri" panose="020F0502020204030204"/>
              </a:rPr>
              <a:t>Income data from American Community Survey</a:t>
            </a:r>
          </a:p>
        </p:txBody>
      </p:sp>
      <p:sp>
        <p:nvSpPr>
          <p:cNvPr id="4" name="Slide Number Placeholder 3"/>
          <p:cNvSpPr>
            <a:spLocks noGrp="1"/>
          </p:cNvSpPr>
          <p:nvPr>
            <p:ph type="sldNum" sz="quarter" idx="5"/>
          </p:nvPr>
        </p:nvSpPr>
        <p:spPr/>
        <p:txBody>
          <a:bodyPr/>
          <a:lstStyle/>
          <a:p>
            <a:fld id="{8199394E-7AD2-4952-A5D8-2AE93836A25E}" type="slidenum">
              <a:t>4</a:t>
            </a:fld>
            <a:endParaRPr lang="en-US"/>
          </a:p>
        </p:txBody>
      </p:sp>
    </p:spTree>
    <p:extLst>
      <p:ext uri="{BB962C8B-B14F-4D97-AF65-F5344CB8AC3E}">
        <p14:creationId xmlns:p14="http://schemas.microsoft.com/office/powerpoint/2010/main" val="3307379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AAF1C-2056-BB56-3448-AEECF3DF5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E56476-5B2B-9760-1134-E0D918C0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2CE24-BE13-7809-B7BA-D8D2171E300E}"/>
              </a:ext>
            </a:extLst>
          </p:cNvPr>
          <p:cNvSpPr>
            <a:spLocks noGrp="1"/>
          </p:cNvSpPr>
          <p:nvPr>
            <p:ph type="body" idx="1"/>
          </p:nvPr>
        </p:nvSpPr>
        <p:spPr/>
        <p:txBody>
          <a:bodyPr/>
          <a:lstStyle/>
          <a:p>
            <a:pPr>
              <a:buNone/>
            </a:pPr>
            <a:r>
              <a:rPr lang="en-US" b="1"/>
              <a:t>What This Curve Indicates</a:t>
            </a:r>
            <a:endParaRPr lang="en-US" b="1">
              <a:ea typeface="Calibri"/>
              <a:cs typeface="Calibri"/>
            </a:endParaRPr>
          </a:p>
          <a:p>
            <a:pPr>
              <a:buFont typeface="Arial" panose="020B0604020202020204" pitchFamily="34" charset="0"/>
              <a:buChar char="•"/>
            </a:pPr>
            <a:r>
              <a:rPr lang="en-US" b="1"/>
              <a:t>Low variance</a:t>
            </a:r>
            <a:r>
              <a:rPr lang="en-US"/>
              <a:t>: The validation curve is close to training → the model generalizes well.</a:t>
            </a:r>
          </a:p>
          <a:p>
            <a:pPr>
              <a:buFont typeface="Arial" panose="020B0604020202020204" pitchFamily="34" charset="0"/>
              <a:buChar char="•"/>
            </a:pPr>
            <a:r>
              <a:rPr lang="en-US" b="1"/>
              <a:t>Mild bias</a:t>
            </a:r>
            <a:r>
              <a:rPr lang="en-US"/>
              <a:t>: Since both curves plateau and don’t converge to zero, model isn’t underfitting </a:t>
            </a:r>
            <a:r>
              <a:rPr lang="en-US" i="1"/>
              <a:t>badly</a:t>
            </a:r>
            <a:r>
              <a:rPr lang="en-US"/>
              <a:t>, but </a:t>
            </a:r>
            <a:r>
              <a:rPr lang="en-US" b="1"/>
              <a:t>linear regression has limited flexibility</a:t>
            </a:r>
            <a:r>
              <a:rPr lang="en-US"/>
              <a:t> in modeling complex patterns.</a:t>
            </a:r>
          </a:p>
          <a:p>
            <a:pPr>
              <a:spcBef>
                <a:spcPct val="10000"/>
              </a:spcBef>
              <a:spcAft>
                <a:spcPct val="0"/>
              </a:spcAft>
            </a:pPr>
            <a:endParaRPr lang="en-US" b="1">
              <a:ea typeface="Calibri" panose="020F0502020204030204"/>
              <a:cs typeface="Calibri" panose="020F0502020204030204"/>
            </a:endParaRPr>
          </a:p>
          <a:p>
            <a:pPr>
              <a:spcBef>
                <a:spcPct val="10000"/>
              </a:spcBef>
              <a:spcAft>
                <a:spcPct val="0"/>
              </a:spcAft>
            </a:pPr>
            <a:r>
              <a:rPr lang="en-US" b="1">
                <a:ea typeface="Calibri" panose="020F0502020204030204"/>
                <a:cs typeface="Calibri" panose="020F0502020204030204"/>
              </a:rPr>
              <a:t>Lead to tree modeling</a:t>
            </a:r>
          </a:p>
        </p:txBody>
      </p:sp>
      <p:sp>
        <p:nvSpPr>
          <p:cNvPr id="4" name="Slide Number Placeholder 3">
            <a:extLst>
              <a:ext uri="{FF2B5EF4-FFF2-40B4-BE49-F238E27FC236}">
                <a16:creationId xmlns:a16="http://schemas.microsoft.com/office/drawing/2014/main" id="{7F45E616-518E-9F2E-72E0-BD64D9505133}"/>
              </a:ext>
            </a:extLst>
          </p:cNvPr>
          <p:cNvSpPr>
            <a:spLocks noGrp="1"/>
          </p:cNvSpPr>
          <p:nvPr>
            <p:ph type="sldNum" sz="quarter" idx="5"/>
          </p:nvPr>
        </p:nvSpPr>
        <p:spPr/>
        <p:txBody>
          <a:bodyPr/>
          <a:lstStyle/>
          <a:p>
            <a:fld id="{8199394E-7AD2-4952-A5D8-2AE93836A25E}" type="slidenum">
              <a:t>22</a:t>
            </a:fld>
            <a:endParaRPr lang="en-US"/>
          </a:p>
        </p:txBody>
      </p:sp>
    </p:spTree>
    <p:extLst>
      <p:ext uri="{BB962C8B-B14F-4D97-AF65-F5344CB8AC3E}">
        <p14:creationId xmlns:p14="http://schemas.microsoft.com/office/powerpoint/2010/main" val="186920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565A1-275D-8759-4743-F22A770D8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39CFD-D265-E76A-199D-C13F62F8B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D2F7B-215E-8F41-EB1D-66E4C2536DF6}"/>
              </a:ext>
            </a:extLst>
          </p:cNvPr>
          <p:cNvSpPr>
            <a:spLocks noGrp="1"/>
          </p:cNvSpPr>
          <p:nvPr>
            <p:ph type="body" idx="1"/>
          </p:nvPr>
        </p:nvSpPr>
        <p:spPr/>
        <p:txBody>
          <a:bodyPr/>
          <a:lstStyle/>
          <a:p>
            <a:r>
              <a:rPr lang="en-US"/>
              <a:t>An R² of 0.8285 means that ~83% of the variance in tip percentage</a:t>
            </a:r>
          </a:p>
          <a:p>
            <a:endParaRPr lang="en-US" b="1"/>
          </a:p>
          <a:p>
            <a:r>
              <a:rPr lang="en-US" b="1"/>
              <a:t>✅ Strengths:</a:t>
            </a:r>
            <a:endParaRPr lang="en-US"/>
          </a:p>
          <a:p>
            <a:pPr marL="171450" indent="-171450">
              <a:buFont typeface="Arial"/>
              <a:buChar char="•"/>
            </a:pPr>
            <a:r>
              <a:rPr lang="en-US"/>
              <a:t>Very </a:t>
            </a:r>
            <a:r>
              <a:rPr lang="en-US" b="1"/>
              <a:t>dense cloud of points around 0</a:t>
            </a:r>
            <a:r>
              <a:rPr lang="en-US"/>
              <a:t> residuals — most predictions are close.</a:t>
            </a:r>
          </a:p>
          <a:p>
            <a:pPr marL="171450" indent="-171450">
              <a:buFont typeface="Arial"/>
              <a:buChar char="•"/>
            </a:pPr>
            <a:r>
              <a:rPr lang="en-US"/>
              <a:t>Clear improvement over linear regression.</a:t>
            </a:r>
          </a:p>
          <a:p>
            <a:endParaRPr lang="en-US"/>
          </a:p>
          <a:p>
            <a:r>
              <a:rPr lang="en-US" b="1"/>
              <a:t>📊 Histogram of Residuals</a:t>
            </a:r>
            <a:endParaRPr lang="en-US"/>
          </a:p>
          <a:p>
            <a:r>
              <a:rPr lang="en-US" b="1"/>
              <a:t>✅ Interpretation:</a:t>
            </a:r>
            <a:endParaRPr lang="en-US"/>
          </a:p>
          <a:p>
            <a:pPr marL="171450" indent="-171450">
              <a:buFont typeface="Arial"/>
              <a:buChar char="•"/>
            </a:pPr>
            <a:r>
              <a:rPr lang="en-US"/>
              <a:t>Strong central peak around 0.</a:t>
            </a:r>
            <a:endParaRPr lang="en-US">
              <a:ea typeface="Calibri"/>
              <a:cs typeface="Calibri"/>
            </a:endParaRPr>
          </a:p>
          <a:p>
            <a:pPr marL="171450" indent="-171450">
              <a:buFont typeface="Arial"/>
              <a:buChar char="•"/>
            </a:pPr>
            <a:r>
              <a:rPr lang="en-US"/>
              <a:t>Symmetric and cleanly shaped → residuals are mostly unbiased</a:t>
            </a:r>
          </a:p>
          <a:p>
            <a:pPr marL="171450" indent="-171450">
              <a:buFont typeface="Arial"/>
              <a:buChar char="•"/>
            </a:pPr>
            <a:r>
              <a:rPr lang="en-US">
                <a:ea typeface="Calibri"/>
                <a:cs typeface="Calibri"/>
              </a:rPr>
              <a:t>Normally distributed</a:t>
            </a:r>
          </a:p>
        </p:txBody>
      </p:sp>
      <p:sp>
        <p:nvSpPr>
          <p:cNvPr id="4" name="Slide Number Placeholder 3">
            <a:extLst>
              <a:ext uri="{FF2B5EF4-FFF2-40B4-BE49-F238E27FC236}">
                <a16:creationId xmlns:a16="http://schemas.microsoft.com/office/drawing/2014/main" id="{2824BB42-85A1-3D37-3674-1D3CF497F861}"/>
              </a:ext>
            </a:extLst>
          </p:cNvPr>
          <p:cNvSpPr>
            <a:spLocks noGrp="1"/>
          </p:cNvSpPr>
          <p:nvPr>
            <p:ph type="sldNum" sz="quarter" idx="5"/>
          </p:nvPr>
        </p:nvSpPr>
        <p:spPr/>
        <p:txBody>
          <a:bodyPr/>
          <a:lstStyle/>
          <a:p>
            <a:fld id="{8199394E-7AD2-4952-A5D8-2AE93836A25E}" type="slidenum">
              <a:t>23</a:t>
            </a:fld>
            <a:endParaRPr lang="en-US"/>
          </a:p>
        </p:txBody>
      </p:sp>
    </p:spTree>
    <p:extLst>
      <p:ext uri="{BB962C8B-B14F-4D97-AF65-F5344CB8AC3E}">
        <p14:creationId xmlns:p14="http://schemas.microsoft.com/office/powerpoint/2010/main" val="610150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782A0-5071-4720-4C5D-651821471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4F689B-AF12-D291-7FBF-938B7B44E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434024-5D26-1A96-5875-FCCA17AA7AD3}"/>
              </a:ext>
            </a:extLst>
          </p:cNvPr>
          <p:cNvSpPr>
            <a:spLocks noGrp="1"/>
          </p:cNvSpPr>
          <p:nvPr>
            <p:ph type="body" idx="1"/>
          </p:nvPr>
        </p:nvSpPr>
        <p:spPr/>
        <p:txBody>
          <a:bodyPr/>
          <a:lstStyle/>
          <a:p>
            <a:pPr>
              <a:buNone/>
            </a:pPr>
            <a:r>
              <a:rPr lang="en-US" b="1"/>
              <a:t>📈 Learning Curve (</a:t>
            </a:r>
            <a:r>
              <a:rPr lang="en-US" b="1" err="1"/>
              <a:t>LightGBM</a:t>
            </a:r>
            <a:r>
              <a:rPr lang="en-US" b="1"/>
              <a:t>)</a:t>
            </a:r>
          </a:p>
          <a:p>
            <a:pPr>
              <a:buFont typeface="Arial" panose="020B0604020202020204" pitchFamily="34" charset="0"/>
              <a:buChar char="•"/>
            </a:pPr>
            <a:r>
              <a:rPr lang="en-US"/>
              <a:t>Both training and validation RMSE curves flatten and converge, indicating:</a:t>
            </a:r>
          </a:p>
          <a:p>
            <a:pPr marL="742950" lvl="1" indent="-285750">
              <a:buFont typeface="Arial" panose="020B0604020202020204" pitchFamily="34" charset="0"/>
              <a:buChar char="•"/>
            </a:pPr>
            <a:r>
              <a:rPr lang="en-US"/>
              <a:t>No high variance (overfitting).</a:t>
            </a:r>
          </a:p>
          <a:p>
            <a:pPr marL="742950" lvl="1" indent="-285750">
              <a:buFont typeface="Arial" panose="020B0604020202020204" pitchFamily="34" charset="0"/>
              <a:buChar char="•"/>
            </a:pPr>
            <a:r>
              <a:rPr lang="en-US"/>
              <a:t>No high bias (underfitting).</a:t>
            </a:r>
          </a:p>
          <a:p>
            <a:pPr marL="742950" lvl="1" indent="-285750">
              <a:buFont typeface="Arial" panose="020B0604020202020204" pitchFamily="34" charset="0"/>
              <a:buChar char="•"/>
            </a:pPr>
            <a:r>
              <a:rPr lang="en-US"/>
              <a:t>More training data may offer </a:t>
            </a:r>
            <a:r>
              <a:rPr lang="en-US" b="1"/>
              <a:t>marginal improvements</a:t>
            </a:r>
            <a:r>
              <a:rPr lang="en-US"/>
              <a:t> at best.</a:t>
            </a:r>
          </a:p>
          <a:p>
            <a:r>
              <a:rPr lang="en-US"/>
              <a:t>This is a healthy learning curve.</a:t>
            </a:r>
          </a:p>
          <a:p>
            <a:endParaRPr lang="en-US">
              <a:ea typeface="Calibri"/>
              <a:cs typeface="Calibri"/>
            </a:endParaRPr>
          </a:p>
        </p:txBody>
      </p:sp>
      <p:sp>
        <p:nvSpPr>
          <p:cNvPr id="4" name="Slide Number Placeholder 3">
            <a:extLst>
              <a:ext uri="{FF2B5EF4-FFF2-40B4-BE49-F238E27FC236}">
                <a16:creationId xmlns:a16="http://schemas.microsoft.com/office/drawing/2014/main" id="{1EAF7E03-A8AF-7EB7-FD7C-EBC61CE52702}"/>
              </a:ext>
            </a:extLst>
          </p:cNvPr>
          <p:cNvSpPr>
            <a:spLocks noGrp="1"/>
          </p:cNvSpPr>
          <p:nvPr>
            <p:ph type="sldNum" sz="quarter" idx="5"/>
          </p:nvPr>
        </p:nvSpPr>
        <p:spPr/>
        <p:txBody>
          <a:bodyPr/>
          <a:lstStyle/>
          <a:p>
            <a:fld id="{8199394E-7AD2-4952-A5D8-2AE93836A25E}" type="slidenum">
              <a:t>24</a:t>
            </a:fld>
            <a:endParaRPr lang="en-US"/>
          </a:p>
        </p:txBody>
      </p:sp>
    </p:spTree>
    <p:extLst>
      <p:ext uri="{BB962C8B-B14F-4D97-AF65-F5344CB8AC3E}">
        <p14:creationId xmlns:p14="http://schemas.microsoft.com/office/powerpoint/2010/main" val="3515959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55354-92FC-A6B9-0ED6-B52EC4101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E4BF5-779C-A21C-9487-365E68CE0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547A5-3620-17E6-D47C-76E2083DAD99}"/>
              </a:ext>
            </a:extLst>
          </p:cNvPr>
          <p:cNvSpPr>
            <a:spLocks noGrp="1"/>
          </p:cNvSpPr>
          <p:nvPr>
            <p:ph type="body" idx="1"/>
          </p:nvPr>
        </p:nvSpPr>
        <p:spPr/>
        <p:txBody>
          <a:bodyPr/>
          <a:lstStyle/>
          <a:p>
            <a:pPr>
              <a:buFont typeface="Arial,Sans-Serif"/>
              <a:buChar char="•"/>
            </a:pPr>
            <a:r>
              <a:rPr lang="en-US" b="1"/>
              <a:t>. </a:t>
            </a:r>
            <a:r>
              <a:rPr lang="en-US" b="1" err="1"/>
              <a:t>LightGBM</a:t>
            </a:r>
            <a:r>
              <a:rPr lang="en-US" b="1"/>
              <a:t> Feature Importance (Bar Plot)</a:t>
            </a:r>
          </a:p>
          <a:p>
            <a:pPr lvl="1">
              <a:buFont typeface="Arial"/>
              <a:buChar char="•"/>
            </a:pPr>
            <a:r>
              <a:rPr lang="en-US" b="1"/>
              <a:t>fare</a:t>
            </a:r>
            <a:r>
              <a:rPr lang="en-US" b="1" err="1"/>
              <a:t>_amount</a:t>
            </a:r>
            <a:r>
              <a:rPr lang="en-US"/>
              <a:t>, </a:t>
            </a:r>
            <a:r>
              <a:rPr lang="en-US" b="1" err="1"/>
              <a:t>trip_distance</a:t>
            </a:r>
            <a:r>
              <a:rPr lang="en-US"/>
              <a:t>, </a:t>
            </a:r>
            <a:r>
              <a:rPr lang="en-US" b="1" err="1"/>
              <a:t>PU_hour</a:t>
            </a:r>
            <a:r>
              <a:rPr lang="en-US"/>
              <a:t>, and </a:t>
            </a:r>
            <a:r>
              <a:rPr lang="en-US" b="1" err="1"/>
              <a:t>trip_duration</a:t>
            </a:r>
            <a:r>
              <a:rPr lang="en-US"/>
              <a:t> are most used in tree splits.</a:t>
            </a:r>
            <a:endParaRPr lang="en-US">
              <a:ea typeface="Calibri"/>
              <a:cs typeface="Calibri"/>
            </a:endParaRPr>
          </a:p>
          <a:p>
            <a:pPr lvl="1">
              <a:buFont typeface="Arial"/>
              <a:buChar char="•"/>
            </a:pPr>
            <a:r>
              <a:rPr lang="en-US"/>
              <a:t>Categorical variables like </a:t>
            </a:r>
            <a:r>
              <a:rPr lang="en-US" err="1"/>
              <a:t>taxi_type</a:t>
            </a:r>
            <a:r>
              <a:rPr lang="en-US"/>
              <a:t>, </a:t>
            </a:r>
            <a:r>
              <a:rPr lang="en-US" err="1"/>
              <a:t>PU_income_quartile</a:t>
            </a:r>
            <a:r>
              <a:rPr lang="en-US"/>
              <a:t>, and </a:t>
            </a:r>
            <a:r>
              <a:rPr lang="en-US" err="1"/>
              <a:t>DO_income_quartile</a:t>
            </a:r>
            <a:r>
              <a:rPr lang="en-US"/>
              <a:t> also contribute.</a:t>
            </a:r>
          </a:p>
          <a:p>
            <a:pPr lvl="1">
              <a:buFont typeface="Arial"/>
              <a:buChar char="•"/>
            </a:pPr>
            <a:endParaRPr lang="en-US">
              <a:ea typeface="Calibri"/>
              <a:cs typeface="Calibri"/>
            </a:endParaRPr>
          </a:p>
          <a:p>
            <a:pPr>
              <a:buNone/>
            </a:pPr>
            <a:r>
              <a:rPr lang="en-US"/>
              <a:t>By default, </a:t>
            </a:r>
            <a:r>
              <a:rPr lang="en-US" err="1"/>
              <a:t>LightGBM</a:t>
            </a:r>
            <a:r>
              <a:rPr lang="en-US"/>
              <a:t> reports </a:t>
            </a:r>
            <a:r>
              <a:rPr lang="en-US" b="1"/>
              <a:t>how often a feature is used to split</a:t>
            </a:r>
            <a:r>
              <a:rPr lang="en-US"/>
              <a:t> in the decision trees:</a:t>
            </a:r>
          </a:p>
          <a:p>
            <a:pPr>
              <a:buFont typeface="Arial" panose="020B0604020202020204" pitchFamily="34" charset="0"/>
              <a:buChar char="•"/>
            </a:pPr>
            <a:r>
              <a:rPr lang="en-US"/>
              <a:t>If a feature is frequently used near the top of trees, it gets a </a:t>
            </a:r>
            <a:r>
              <a:rPr lang="en-US" b="1"/>
              <a:t>higher score</a:t>
            </a:r>
            <a:r>
              <a:rPr lang="en-US"/>
              <a:t>.</a:t>
            </a:r>
          </a:p>
          <a:p>
            <a:pPr lvl="1">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443264DD-56A9-755E-5640-D0E3C47F7E7F}"/>
              </a:ext>
            </a:extLst>
          </p:cNvPr>
          <p:cNvSpPr>
            <a:spLocks noGrp="1"/>
          </p:cNvSpPr>
          <p:nvPr>
            <p:ph type="sldNum" sz="quarter" idx="5"/>
          </p:nvPr>
        </p:nvSpPr>
        <p:spPr/>
        <p:txBody>
          <a:bodyPr/>
          <a:lstStyle/>
          <a:p>
            <a:fld id="{8199394E-7AD2-4952-A5D8-2AE93836A25E}" type="slidenum">
              <a:t>25</a:t>
            </a:fld>
            <a:endParaRPr lang="en-US"/>
          </a:p>
        </p:txBody>
      </p:sp>
    </p:spTree>
    <p:extLst>
      <p:ext uri="{BB962C8B-B14F-4D97-AF65-F5344CB8AC3E}">
        <p14:creationId xmlns:p14="http://schemas.microsoft.com/office/powerpoint/2010/main" val="300659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96C18-29CF-9680-BC85-77B9EDF64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3EED9-57DD-A1A4-153F-8126DD8490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27276-B3C2-229D-F3CF-159CC4A2713B}"/>
              </a:ext>
            </a:extLst>
          </p:cNvPr>
          <p:cNvSpPr>
            <a:spLocks noGrp="1"/>
          </p:cNvSpPr>
          <p:nvPr>
            <p:ph type="body" idx="1"/>
          </p:nvPr>
        </p:nvSpPr>
        <p:spPr/>
        <p:txBody>
          <a:bodyPr/>
          <a:lstStyle/>
          <a:p>
            <a:pPr>
              <a:buNone/>
            </a:pPr>
            <a:r>
              <a:rPr lang="en-US"/>
              <a:t>HAP tells you:</a:t>
            </a:r>
          </a:p>
          <a:p>
            <a:r>
              <a:rPr lang="en-US"/>
              <a:t>“For this prediction, how much did each feature </a:t>
            </a:r>
            <a:r>
              <a:rPr lang="en-US" i="1"/>
              <a:t>push</a:t>
            </a:r>
            <a:r>
              <a:rPr lang="en-US"/>
              <a:t> the result higher or lower compared to the average?”</a:t>
            </a:r>
          </a:p>
          <a:p>
            <a:pPr>
              <a:buNone/>
            </a:pPr>
            <a:endParaRPr lang="en-US" b="1"/>
          </a:p>
          <a:p>
            <a:pPr>
              <a:buNone/>
            </a:pPr>
            <a:r>
              <a:rPr lang="en-US" b="1"/>
              <a:t>Left: SHAP Force Plot (Single Prediction)</a:t>
            </a:r>
          </a:p>
          <a:p>
            <a:pPr>
              <a:buNone/>
            </a:pPr>
            <a:r>
              <a:rPr lang="en-US" b="1"/>
              <a:t>1. Features pushing the prediction </a:t>
            </a:r>
            <a:r>
              <a:rPr lang="en-US" b="1" i="1"/>
              <a:t>up</a:t>
            </a:r>
            <a:r>
              <a:rPr lang="en-US"/>
              <a:t> (red bars):</a:t>
            </a:r>
            <a:br>
              <a:rPr lang="en-US"/>
            </a:br>
            <a:r>
              <a:rPr lang="en-US"/>
              <a:t>These features increase the predicted tip percentage from the baseline. For example:</a:t>
            </a:r>
          </a:p>
          <a:p>
            <a:pPr>
              <a:buFont typeface="Arial" panose="020B0604020202020204" pitchFamily="34" charset="0"/>
              <a:buChar char="•"/>
            </a:pPr>
            <a:r>
              <a:rPr lang="en-US"/>
              <a:t>tipped (value = 1) contributes </a:t>
            </a:r>
            <a:r>
              <a:rPr lang="en-US" b="1"/>
              <a:t>+14.79</a:t>
            </a:r>
            <a:endParaRPr lang="en-US"/>
          </a:p>
          <a:p>
            <a:pPr>
              <a:buFont typeface="Arial" panose="020B0604020202020204" pitchFamily="34" charset="0"/>
              <a:buChar char="•"/>
            </a:pPr>
            <a:r>
              <a:rPr lang="en-US" err="1"/>
              <a:t>trip_duration</a:t>
            </a:r>
            <a:r>
              <a:rPr lang="en-US"/>
              <a:t> and </a:t>
            </a:r>
            <a:r>
              <a:rPr lang="en-US" err="1"/>
              <a:t>income_interaction</a:t>
            </a:r>
            <a:r>
              <a:rPr lang="en-US"/>
              <a:t> also push slightly upward</a:t>
            </a:r>
          </a:p>
          <a:p>
            <a:pPr>
              <a:buNone/>
            </a:pPr>
            <a:r>
              <a:rPr lang="en-US" b="1"/>
              <a:t>2. Features pushing the prediction </a:t>
            </a:r>
            <a:r>
              <a:rPr lang="en-US" b="1" i="1"/>
              <a:t>down</a:t>
            </a:r>
            <a:r>
              <a:rPr lang="en-US"/>
              <a:t> (blue bars):</a:t>
            </a:r>
            <a:br>
              <a:rPr lang="en-US"/>
            </a:br>
            <a:r>
              <a:rPr lang="en-US"/>
              <a:t>These features decrease the prediction. For example:</a:t>
            </a:r>
          </a:p>
          <a:p>
            <a:pPr>
              <a:buFont typeface="Arial" panose="020B0604020202020204" pitchFamily="34" charset="0"/>
              <a:buChar char="•"/>
            </a:pPr>
            <a:r>
              <a:rPr lang="en-US"/>
              <a:t>A </a:t>
            </a:r>
            <a:r>
              <a:rPr lang="en-US" err="1"/>
              <a:t>fare_amount</a:t>
            </a:r>
            <a:r>
              <a:rPr lang="en-US"/>
              <a:t> of 34.38 contributes </a:t>
            </a:r>
            <a:r>
              <a:rPr lang="en-US" b="1"/>
              <a:t>-2.45</a:t>
            </a:r>
            <a:endParaRPr lang="en-US"/>
          </a:p>
          <a:p>
            <a:pPr>
              <a:buFont typeface="Arial" panose="020B0604020202020204" pitchFamily="34" charset="0"/>
              <a:buChar char="•"/>
            </a:pPr>
            <a:r>
              <a:rPr lang="en-US"/>
              <a:t>A specific </a:t>
            </a:r>
            <a:r>
              <a:rPr lang="en-US" err="1"/>
              <a:t>taxi_type</a:t>
            </a:r>
            <a:r>
              <a:rPr lang="en-US"/>
              <a:t> (code 3) contributes </a:t>
            </a:r>
            <a:r>
              <a:rPr lang="en-US" b="1"/>
              <a:t>-0.80</a:t>
            </a:r>
            <a:endParaRPr lang="en-US"/>
          </a:p>
          <a:p>
            <a:pPr>
              <a:buFont typeface="Arial" panose="020B0604020202020204" pitchFamily="34" charset="0"/>
              <a:buChar char="•"/>
            </a:pPr>
            <a:r>
              <a:rPr lang="en-US"/>
              <a:t>A </a:t>
            </a:r>
            <a:r>
              <a:rPr lang="en-US" err="1"/>
              <a:t>trip_distance</a:t>
            </a:r>
            <a:r>
              <a:rPr lang="en-US"/>
              <a:t> of 3.84 lowers the prediction by </a:t>
            </a:r>
            <a:r>
              <a:rPr lang="en-US" b="1"/>
              <a:t>-0.17</a:t>
            </a:r>
            <a:endParaRPr lang="en-US"/>
          </a:p>
          <a:p>
            <a:pPr>
              <a:buFont typeface="Arial"/>
              <a:buChar char="•"/>
            </a:pPr>
            <a:endParaRPr lang="en-US">
              <a:ea typeface="Calibri"/>
              <a:cs typeface="Calibri"/>
            </a:endParaRPr>
          </a:p>
          <a:p>
            <a:pPr>
              <a:buFont typeface="Arial"/>
              <a:buChar char="•"/>
            </a:pPr>
            <a:endParaRPr lang="en-US">
              <a:ea typeface="Calibri"/>
              <a:cs typeface="Calibri"/>
            </a:endParaRPr>
          </a:p>
          <a:p>
            <a:pPr>
              <a:buNone/>
            </a:pPr>
            <a:r>
              <a:rPr lang="en-US" b="1"/>
              <a:t>Right: SHAP Summary Plot (</a:t>
            </a:r>
            <a:r>
              <a:rPr lang="en-US" b="1" err="1"/>
              <a:t>Beeswarm</a:t>
            </a:r>
            <a:r>
              <a:rPr lang="en-US" b="1"/>
              <a:t>)</a:t>
            </a:r>
          </a:p>
          <a:p>
            <a:pPr>
              <a:buNone/>
            </a:pPr>
            <a:r>
              <a:rPr lang="en-US" b="1"/>
              <a:t>2. </a:t>
            </a:r>
            <a:r>
              <a:rPr lang="en-US" b="1" err="1"/>
              <a:t>fare_amount</a:t>
            </a:r>
            <a:r>
              <a:rPr lang="en-US" b="1"/>
              <a:t> also has a strong impact</a:t>
            </a:r>
            <a:r>
              <a:rPr lang="en-US"/>
              <a:t>:</a:t>
            </a:r>
          </a:p>
          <a:p>
            <a:pPr>
              <a:buFont typeface="Arial" panose="020B0604020202020204" pitchFamily="34" charset="0"/>
              <a:buChar char="•"/>
            </a:pPr>
            <a:r>
              <a:rPr lang="en-US"/>
              <a:t>High fares (red) tend to increase predicted tip percentage.</a:t>
            </a:r>
          </a:p>
          <a:p>
            <a:pPr>
              <a:buFont typeface="Arial" panose="020B0604020202020204" pitchFamily="34" charset="0"/>
              <a:buChar char="•"/>
            </a:pPr>
            <a:r>
              <a:rPr lang="en-US"/>
              <a:t>Low fares (blue) reduce predicted tips.</a:t>
            </a:r>
          </a:p>
          <a:p>
            <a:pPr>
              <a:buNone/>
            </a:pPr>
            <a:r>
              <a:rPr lang="en-US" b="1"/>
              <a:t>3. </a:t>
            </a:r>
            <a:r>
              <a:rPr lang="en-US" b="1" err="1"/>
              <a:t>taxi_type</a:t>
            </a:r>
            <a:r>
              <a:rPr lang="en-US" b="1"/>
              <a:t>, </a:t>
            </a:r>
            <a:r>
              <a:rPr lang="en-US" b="1" err="1"/>
              <a:t>trip_distance</a:t>
            </a:r>
            <a:r>
              <a:rPr lang="en-US" b="1"/>
              <a:t>, </a:t>
            </a:r>
            <a:r>
              <a:rPr lang="en-US" b="1" err="1"/>
              <a:t>trip_duration</a:t>
            </a:r>
            <a:r>
              <a:rPr lang="en-US"/>
              <a:t>:</a:t>
            </a:r>
          </a:p>
          <a:p>
            <a:pPr>
              <a:buFont typeface="Arial" panose="020B0604020202020204" pitchFamily="34" charset="0"/>
              <a:buChar char="•"/>
            </a:pPr>
            <a:r>
              <a:rPr lang="en-US"/>
              <a:t>For example, certain </a:t>
            </a:r>
            <a:r>
              <a:rPr lang="en-US" err="1"/>
              <a:t>taxi_type</a:t>
            </a:r>
            <a:r>
              <a:rPr lang="en-US"/>
              <a:t> values (like Uber vs Yellow Cab) consistently shift the model’s output in different directions.</a:t>
            </a:r>
          </a:p>
          <a:p>
            <a:r>
              <a:rPr lang="en-US" b="1"/>
              <a:t>Socioeconomic features</a:t>
            </a:r>
            <a:r>
              <a:rPr lang="en-US"/>
              <a:t> like income</a:t>
            </a:r>
            <a:r>
              <a:rPr lang="en-US" err="1"/>
              <a:t>_quartile</a:t>
            </a:r>
            <a:r>
              <a:rPr lang="en-US"/>
              <a:t> have </a:t>
            </a:r>
            <a:r>
              <a:rPr lang="en-US" b="1"/>
              <a:t>lower but still noticeable effects</a:t>
            </a:r>
            <a:r>
              <a:rPr lang="en-US"/>
              <a:t>, suggesting neighborhood income matters, but not as dominantly as fare or ride type.</a:t>
            </a:r>
          </a:p>
          <a:p>
            <a:pPr>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70BEED08-E03E-7233-6423-76C2FF6DFC69}"/>
              </a:ext>
            </a:extLst>
          </p:cNvPr>
          <p:cNvSpPr>
            <a:spLocks noGrp="1"/>
          </p:cNvSpPr>
          <p:nvPr>
            <p:ph type="sldNum" sz="quarter" idx="5"/>
          </p:nvPr>
        </p:nvSpPr>
        <p:spPr/>
        <p:txBody>
          <a:bodyPr/>
          <a:lstStyle/>
          <a:p>
            <a:fld id="{8199394E-7AD2-4952-A5D8-2AE93836A25E}" type="slidenum">
              <a:t>26</a:t>
            </a:fld>
            <a:endParaRPr lang="en-US"/>
          </a:p>
        </p:txBody>
      </p:sp>
    </p:spTree>
    <p:extLst>
      <p:ext uri="{BB962C8B-B14F-4D97-AF65-F5344CB8AC3E}">
        <p14:creationId xmlns:p14="http://schemas.microsoft.com/office/powerpoint/2010/main" val="4091773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E3FED-6FFA-7E97-8ED0-64C2A8D7F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840A75-7203-3005-52F1-3CCD71960B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2DCA1-33A0-93FC-7076-4A8592C72C0E}"/>
              </a:ext>
            </a:extLst>
          </p:cNvPr>
          <p:cNvSpPr>
            <a:spLocks noGrp="1"/>
          </p:cNvSpPr>
          <p:nvPr>
            <p:ph type="body" idx="1"/>
          </p:nvPr>
        </p:nvSpPr>
        <p:spPr/>
        <p:txBody>
          <a:bodyPr/>
          <a:lstStyle/>
          <a:p>
            <a:r>
              <a:rPr lang="en-US">
                <a:ea typeface="Calibri"/>
                <a:cs typeface="Calibri"/>
              </a:rPr>
              <a:t>High tip percentage regardless of fare amount</a:t>
            </a:r>
          </a:p>
          <a:p>
            <a:r>
              <a:rPr lang="en-US">
                <a:ea typeface="Calibri"/>
                <a:cs typeface="Calibri"/>
              </a:rPr>
              <a:t>Tip % were higher at night time</a:t>
            </a:r>
          </a:p>
        </p:txBody>
      </p:sp>
      <p:sp>
        <p:nvSpPr>
          <p:cNvPr id="4" name="Slide Number Placeholder 3">
            <a:extLst>
              <a:ext uri="{FF2B5EF4-FFF2-40B4-BE49-F238E27FC236}">
                <a16:creationId xmlns:a16="http://schemas.microsoft.com/office/drawing/2014/main" id="{2EB09B2C-68A6-E3D2-05DE-31F42D68E051}"/>
              </a:ext>
            </a:extLst>
          </p:cNvPr>
          <p:cNvSpPr>
            <a:spLocks noGrp="1"/>
          </p:cNvSpPr>
          <p:nvPr>
            <p:ph type="sldNum" sz="quarter" idx="5"/>
          </p:nvPr>
        </p:nvSpPr>
        <p:spPr/>
        <p:txBody>
          <a:bodyPr/>
          <a:lstStyle/>
          <a:p>
            <a:fld id="{8199394E-7AD2-4952-A5D8-2AE93836A25E}" type="slidenum">
              <a:t>27</a:t>
            </a:fld>
            <a:endParaRPr lang="en-US"/>
          </a:p>
        </p:txBody>
      </p:sp>
    </p:spTree>
    <p:extLst>
      <p:ext uri="{BB962C8B-B14F-4D97-AF65-F5344CB8AC3E}">
        <p14:creationId xmlns:p14="http://schemas.microsoft.com/office/powerpoint/2010/main" val="1196984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7EAE5-B570-82FE-802E-975911EF42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71D53-0776-ED31-B95A-2B9D7106A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BA5299-BC29-B20A-9BB2-9CA7771CD54F}"/>
              </a:ext>
            </a:extLst>
          </p:cNvPr>
          <p:cNvSpPr>
            <a:spLocks noGrp="1"/>
          </p:cNvSpPr>
          <p:nvPr>
            <p:ph type="body" idx="1"/>
          </p:nvPr>
        </p:nvSpPr>
        <p:spPr/>
        <p:txBody>
          <a:bodyPr/>
          <a:lstStyle/>
          <a:p>
            <a:pPr>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36C2F272-0648-8B23-3858-1C18B2FF42FA}"/>
              </a:ext>
            </a:extLst>
          </p:cNvPr>
          <p:cNvSpPr>
            <a:spLocks noGrp="1"/>
          </p:cNvSpPr>
          <p:nvPr>
            <p:ph type="sldNum" sz="quarter" idx="5"/>
          </p:nvPr>
        </p:nvSpPr>
        <p:spPr/>
        <p:txBody>
          <a:bodyPr/>
          <a:lstStyle/>
          <a:p>
            <a:fld id="{8199394E-7AD2-4952-A5D8-2AE93836A25E}" type="slidenum">
              <a:t>28</a:t>
            </a:fld>
            <a:endParaRPr lang="en-US"/>
          </a:p>
        </p:txBody>
      </p:sp>
    </p:spTree>
    <p:extLst>
      <p:ext uri="{BB962C8B-B14F-4D97-AF65-F5344CB8AC3E}">
        <p14:creationId xmlns:p14="http://schemas.microsoft.com/office/powerpoint/2010/main" val="2635841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A98AA-19CB-8B6C-16EE-EA8D9A544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46CFB7-3E93-3D2C-21B4-CCF4F2CAD9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9B87-D816-3799-5518-6B29AD587A8F}"/>
              </a:ext>
            </a:extLst>
          </p:cNvPr>
          <p:cNvSpPr>
            <a:spLocks noGrp="1"/>
          </p:cNvSpPr>
          <p:nvPr>
            <p:ph type="body" idx="1"/>
          </p:nvPr>
        </p:nvSpPr>
        <p:spPr/>
        <p:txBody>
          <a:bodyPr/>
          <a:lstStyle/>
          <a:p>
            <a:pPr>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F0CBD844-D076-D1F2-1F96-A1B131339D05}"/>
              </a:ext>
            </a:extLst>
          </p:cNvPr>
          <p:cNvSpPr>
            <a:spLocks noGrp="1"/>
          </p:cNvSpPr>
          <p:nvPr>
            <p:ph type="sldNum" sz="quarter" idx="5"/>
          </p:nvPr>
        </p:nvSpPr>
        <p:spPr/>
        <p:txBody>
          <a:bodyPr/>
          <a:lstStyle/>
          <a:p>
            <a:fld id="{8199394E-7AD2-4952-A5D8-2AE93836A25E}" type="slidenum">
              <a:t>29</a:t>
            </a:fld>
            <a:endParaRPr lang="en-US"/>
          </a:p>
        </p:txBody>
      </p:sp>
    </p:spTree>
    <p:extLst>
      <p:ext uri="{BB962C8B-B14F-4D97-AF65-F5344CB8AC3E}">
        <p14:creationId xmlns:p14="http://schemas.microsoft.com/office/powerpoint/2010/main" val="4194953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01A1B-B5C2-0157-723E-46D86118D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E9584A-9A74-999E-EEB6-6D2094699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B1057-8563-2721-A935-0CC93E5E1CBB}"/>
              </a:ext>
            </a:extLst>
          </p:cNvPr>
          <p:cNvSpPr>
            <a:spLocks noGrp="1"/>
          </p:cNvSpPr>
          <p:nvPr>
            <p:ph type="body" idx="1"/>
          </p:nvPr>
        </p:nvSpPr>
        <p:spPr/>
        <p:txBody>
          <a:bodyPr/>
          <a:lstStyle/>
          <a:p>
            <a:pPr>
              <a:buFont typeface="Arial"/>
              <a:buChar char="•"/>
            </a:pPr>
            <a:r>
              <a:rPr lang="en-US">
                <a:ea typeface="Calibri"/>
                <a:cs typeface="Calibri"/>
              </a:rPr>
              <a:t>Government agencies can use tipping behavior data improve driver compensation strategies across neighborhoods</a:t>
            </a:r>
          </a:p>
          <a:p>
            <a:pPr>
              <a:buFont typeface="Arial"/>
              <a:buChar char="•"/>
            </a:pPr>
            <a:r>
              <a:rPr lang="en-US">
                <a:ea typeface="Calibri"/>
                <a:cs typeface="Calibri"/>
              </a:rPr>
              <a:t>Ride sharing and taxi companies; can leverage insights to tailor tipping prompts</a:t>
            </a:r>
          </a:p>
          <a:p>
            <a:pPr>
              <a:buFont typeface="Arial"/>
              <a:buChar char="•"/>
            </a:pPr>
            <a:r>
              <a:rPr lang="en-US">
                <a:ea typeface="Calibri"/>
                <a:cs typeface="Calibri"/>
              </a:rPr>
              <a:t>Local communities and residents: can ensure tipping practices are equitable </a:t>
            </a:r>
          </a:p>
        </p:txBody>
      </p:sp>
      <p:sp>
        <p:nvSpPr>
          <p:cNvPr id="4" name="Slide Number Placeholder 3">
            <a:extLst>
              <a:ext uri="{FF2B5EF4-FFF2-40B4-BE49-F238E27FC236}">
                <a16:creationId xmlns:a16="http://schemas.microsoft.com/office/drawing/2014/main" id="{6FC0998A-71FB-BE2E-7B6C-CE8A077611A4}"/>
              </a:ext>
            </a:extLst>
          </p:cNvPr>
          <p:cNvSpPr>
            <a:spLocks noGrp="1"/>
          </p:cNvSpPr>
          <p:nvPr>
            <p:ph type="sldNum" sz="quarter" idx="5"/>
          </p:nvPr>
        </p:nvSpPr>
        <p:spPr/>
        <p:txBody>
          <a:bodyPr/>
          <a:lstStyle/>
          <a:p>
            <a:fld id="{8199394E-7AD2-4952-A5D8-2AE93836A25E}" type="slidenum">
              <a:t>30</a:t>
            </a:fld>
            <a:endParaRPr lang="en-US"/>
          </a:p>
        </p:txBody>
      </p:sp>
    </p:spTree>
    <p:extLst>
      <p:ext uri="{BB962C8B-B14F-4D97-AF65-F5344CB8AC3E}">
        <p14:creationId xmlns:p14="http://schemas.microsoft.com/office/powerpoint/2010/main" val="3644610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CDD56-873F-697D-74AD-9D4D79846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C7B90-0EC6-423E-2944-44CE43753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EF4A9-1334-A3E1-D7E2-98C6239C9E46}"/>
              </a:ext>
            </a:extLst>
          </p:cNvPr>
          <p:cNvSpPr>
            <a:spLocks noGrp="1"/>
          </p:cNvSpPr>
          <p:nvPr>
            <p:ph type="body" idx="1"/>
          </p:nvPr>
        </p:nvSpPr>
        <p:spPr/>
        <p:txBody>
          <a:bodyPr/>
          <a:lstStyle/>
          <a:p>
            <a:pPr>
              <a:buFont typeface="Arial"/>
              <a:buChar char="•"/>
            </a:pPr>
            <a:endParaRPr lang="en-US"/>
          </a:p>
        </p:txBody>
      </p:sp>
      <p:sp>
        <p:nvSpPr>
          <p:cNvPr id="4" name="Slide Number Placeholder 3">
            <a:extLst>
              <a:ext uri="{FF2B5EF4-FFF2-40B4-BE49-F238E27FC236}">
                <a16:creationId xmlns:a16="http://schemas.microsoft.com/office/drawing/2014/main" id="{177ED9D4-4E7F-1CA7-0F4C-0918A46DAD0A}"/>
              </a:ext>
            </a:extLst>
          </p:cNvPr>
          <p:cNvSpPr>
            <a:spLocks noGrp="1"/>
          </p:cNvSpPr>
          <p:nvPr>
            <p:ph type="sldNum" sz="quarter" idx="5"/>
          </p:nvPr>
        </p:nvSpPr>
        <p:spPr/>
        <p:txBody>
          <a:bodyPr/>
          <a:lstStyle/>
          <a:p>
            <a:fld id="{8199394E-7AD2-4952-A5D8-2AE93836A25E}" type="slidenum">
              <a:t>31</a:t>
            </a:fld>
            <a:endParaRPr lang="en-US"/>
          </a:p>
        </p:txBody>
      </p:sp>
    </p:spTree>
    <p:extLst>
      <p:ext uri="{BB962C8B-B14F-4D97-AF65-F5344CB8AC3E}">
        <p14:creationId xmlns:p14="http://schemas.microsoft.com/office/powerpoint/2010/main" val="350445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1BD2F-5EA1-D869-47D9-BEE1B5177C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B369F-0904-85BF-8D69-44F88BB9A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C9936-263B-B491-2CFB-0A208B84E66E}"/>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b="1">
                <a:ea typeface="Calibri" panose="020F0502020204030204"/>
                <a:cs typeface="Calibri" panose="020F0502020204030204"/>
              </a:rPr>
              <a:t>Parquet files from NYC TLC for 2023 March, June, Sep, Dec.</a:t>
            </a:r>
          </a:p>
          <a:p>
            <a:pPr marL="457200" indent="-457200">
              <a:spcBef>
                <a:spcPct val="10000"/>
              </a:spcBef>
              <a:spcAft>
                <a:spcPct val="0"/>
              </a:spcAft>
              <a:buFont typeface="Arial,Sans-Serif"/>
              <a:buChar char="•"/>
            </a:pPr>
            <a:r>
              <a:rPr lang="en-US" b="1">
                <a:ea typeface="Calibri" panose="020F0502020204030204"/>
                <a:cs typeface="Calibri" panose="020F0502020204030204"/>
              </a:rPr>
              <a:t>Houshold income data which were in csv file format from ACS for 2023</a:t>
            </a:r>
          </a:p>
        </p:txBody>
      </p:sp>
      <p:sp>
        <p:nvSpPr>
          <p:cNvPr id="4" name="Slide Number Placeholder 3">
            <a:extLst>
              <a:ext uri="{FF2B5EF4-FFF2-40B4-BE49-F238E27FC236}">
                <a16:creationId xmlns:a16="http://schemas.microsoft.com/office/drawing/2014/main" id="{7825D434-FE9F-C0B5-6CC9-494ABC449020}"/>
              </a:ext>
            </a:extLst>
          </p:cNvPr>
          <p:cNvSpPr>
            <a:spLocks noGrp="1"/>
          </p:cNvSpPr>
          <p:nvPr>
            <p:ph type="sldNum" sz="quarter" idx="5"/>
          </p:nvPr>
        </p:nvSpPr>
        <p:spPr/>
        <p:txBody>
          <a:bodyPr/>
          <a:lstStyle/>
          <a:p>
            <a:fld id="{8199394E-7AD2-4952-A5D8-2AE93836A25E}" type="slidenum">
              <a:t>5</a:t>
            </a:fld>
            <a:endParaRPr lang="en-US"/>
          </a:p>
        </p:txBody>
      </p:sp>
    </p:spTree>
    <p:extLst>
      <p:ext uri="{BB962C8B-B14F-4D97-AF65-F5344CB8AC3E}">
        <p14:creationId xmlns:p14="http://schemas.microsoft.com/office/powerpoint/2010/main" val="134157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6028-80E7-4669-5191-E41B703581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2C6D1-A683-9ADD-74A4-E07336AFCC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1AE3F-3CF9-2E97-EADD-871A460B7270}"/>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b="1">
                <a:ea typeface="Calibri" panose="020F0502020204030204"/>
                <a:cs typeface="Calibri" panose="020F0502020204030204"/>
              </a:rPr>
              <a:t>Used 1st week of each month starting </a:t>
            </a:r>
            <a:r>
              <a:rPr lang="en-US" b="1" err="1">
                <a:ea typeface="Calibri" panose="020F0502020204030204"/>
                <a:cs typeface="Calibri" panose="020F0502020204030204"/>
              </a:rPr>
              <a:t>monday</a:t>
            </a:r>
            <a:r>
              <a:rPr lang="en-US" b="1">
                <a:ea typeface="Calibri" panose="020F0502020204030204"/>
                <a:cs typeface="Calibri" panose="020F0502020204030204"/>
              </a:rPr>
              <a:t> for the 4 months as the dataset was too big</a:t>
            </a:r>
          </a:p>
          <a:p>
            <a:pPr marL="457200" indent="-457200">
              <a:spcBef>
                <a:spcPct val="10000"/>
              </a:spcBef>
              <a:spcAft>
                <a:spcPct val="0"/>
              </a:spcAft>
              <a:buFont typeface="Arial,Sans-Serif"/>
              <a:buChar char="•"/>
            </a:pPr>
            <a:r>
              <a:rPr lang="en-US" b="1">
                <a:ea typeface="Calibri" panose="020F0502020204030204"/>
                <a:cs typeface="Calibri" panose="020F0502020204030204"/>
              </a:rPr>
              <a:t>Merged the taxi transaction data and neighborhood income data on PU and DO location id</a:t>
            </a:r>
          </a:p>
          <a:p>
            <a:pPr marL="457200" indent="-457200">
              <a:spcBef>
                <a:spcPct val="10000"/>
              </a:spcBef>
              <a:spcAft>
                <a:spcPct val="0"/>
              </a:spcAft>
              <a:buFont typeface="Arial,Sans-Serif"/>
              <a:buChar char="•"/>
            </a:pPr>
            <a:r>
              <a:rPr lang="en-US" b="1">
                <a:ea typeface="Calibri" panose="020F0502020204030204"/>
                <a:cs typeface="Calibri" panose="020F0502020204030204"/>
              </a:rPr>
              <a:t>Dropped extreme outliers</a:t>
            </a:r>
          </a:p>
        </p:txBody>
      </p:sp>
      <p:sp>
        <p:nvSpPr>
          <p:cNvPr id="4" name="Slide Number Placeholder 3">
            <a:extLst>
              <a:ext uri="{FF2B5EF4-FFF2-40B4-BE49-F238E27FC236}">
                <a16:creationId xmlns:a16="http://schemas.microsoft.com/office/drawing/2014/main" id="{F075F89E-2E39-143A-8941-09CB1A5E21B3}"/>
              </a:ext>
            </a:extLst>
          </p:cNvPr>
          <p:cNvSpPr>
            <a:spLocks noGrp="1"/>
          </p:cNvSpPr>
          <p:nvPr>
            <p:ph type="sldNum" sz="quarter" idx="5"/>
          </p:nvPr>
        </p:nvSpPr>
        <p:spPr/>
        <p:txBody>
          <a:bodyPr/>
          <a:lstStyle/>
          <a:p>
            <a:fld id="{8199394E-7AD2-4952-A5D8-2AE93836A25E}" type="slidenum">
              <a:t>6</a:t>
            </a:fld>
            <a:endParaRPr lang="en-US"/>
          </a:p>
        </p:txBody>
      </p:sp>
    </p:spTree>
    <p:extLst>
      <p:ext uri="{BB962C8B-B14F-4D97-AF65-F5344CB8AC3E}">
        <p14:creationId xmlns:p14="http://schemas.microsoft.com/office/powerpoint/2010/main" val="245911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27394-8395-B13B-CC98-83DF6C329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0F414-A7B8-FB90-597C-DE601CFF88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ACA25-1E7D-CF46-37F9-54F9788C636D}"/>
              </a:ext>
            </a:extLst>
          </p:cNvPr>
          <p:cNvSpPr>
            <a:spLocks noGrp="1"/>
          </p:cNvSpPr>
          <p:nvPr>
            <p:ph type="body" idx="1"/>
          </p:nvPr>
        </p:nvSpPr>
        <p:spPr/>
        <p:txBody>
          <a:bodyPr/>
          <a:lstStyle/>
          <a:p>
            <a:pPr>
              <a:spcBef>
                <a:spcPct val="10000"/>
              </a:spcBef>
              <a:spcAft>
                <a:spcPct val="0"/>
              </a:spcAft>
            </a:pPr>
            <a:endParaRPr lang="en-US">
              <a:ea typeface="Calibri" panose="020F0502020204030204"/>
              <a:cs typeface="Calibri" panose="020F0502020204030204"/>
            </a:endParaRPr>
          </a:p>
          <a:p>
            <a:pPr marL="171450" indent="-171450">
              <a:spcBef>
                <a:spcPct val="10000"/>
              </a:spcBef>
              <a:spcAft>
                <a:spcPct val="0"/>
              </a:spcAft>
              <a:buFont typeface="Calibri"/>
              <a:buChar char="-"/>
            </a:pPr>
            <a:r>
              <a:rPr lang="en-US">
                <a:ea typeface="Calibri" panose="020F0502020204030204"/>
                <a:cs typeface="Calibri" panose="020F0502020204030204"/>
              </a:rPr>
              <a:t>Split into PU/DO time, income, zone, borough to capture differences </a:t>
            </a:r>
          </a:p>
          <a:p>
            <a:pPr marL="171450" indent="-171450">
              <a:spcBef>
                <a:spcPct val="10000"/>
              </a:spcBef>
              <a:spcAft>
                <a:spcPct val="0"/>
              </a:spcAft>
              <a:buFont typeface="Calibri"/>
              <a:buChar char="-"/>
            </a:pPr>
            <a:r>
              <a:rPr lang="en-US">
                <a:ea typeface="Calibri" panose="020F0502020204030204"/>
                <a:cs typeface="Calibri" panose="020F0502020204030204"/>
              </a:rPr>
              <a:t>As a result, we had 21 million rows and 26 columns</a:t>
            </a:r>
          </a:p>
        </p:txBody>
      </p:sp>
      <p:sp>
        <p:nvSpPr>
          <p:cNvPr id="4" name="Slide Number Placeholder 3">
            <a:extLst>
              <a:ext uri="{FF2B5EF4-FFF2-40B4-BE49-F238E27FC236}">
                <a16:creationId xmlns:a16="http://schemas.microsoft.com/office/drawing/2014/main" id="{6875A355-0DD1-2FD0-C949-182CF6B2CE9B}"/>
              </a:ext>
            </a:extLst>
          </p:cNvPr>
          <p:cNvSpPr>
            <a:spLocks noGrp="1"/>
          </p:cNvSpPr>
          <p:nvPr>
            <p:ph type="sldNum" sz="quarter" idx="5"/>
          </p:nvPr>
        </p:nvSpPr>
        <p:spPr/>
        <p:txBody>
          <a:bodyPr/>
          <a:lstStyle/>
          <a:p>
            <a:fld id="{8199394E-7AD2-4952-A5D8-2AE93836A25E}" type="slidenum">
              <a:t>7</a:t>
            </a:fld>
            <a:endParaRPr lang="en-US"/>
          </a:p>
        </p:txBody>
      </p:sp>
    </p:spTree>
    <p:extLst>
      <p:ext uri="{BB962C8B-B14F-4D97-AF65-F5344CB8AC3E}">
        <p14:creationId xmlns:p14="http://schemas.microsoft.com/office/powerpoint/2010/main" val="120262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E1D86-0DF6-CAF1-B2BC-1803303D1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9CC05F-72C2-9ECD-9416-85333F0D4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FC32-2A10-F6A0-CCCD-4F7A869D0D83}"/>
              </a:ext>
            </a:extLst>
          </p:cNvPr>
          <p:cNvSpPr>
            <a:spLocks noGrp="1"/>
          </p:cNvSpPr>
          <p:nvPr>
            <p:ph type="body" idx="1"/>
          </p:nvPr>
        </p:nvSpPr>
        <p:spPr/>
        <p:txBody>
          <a:bodyPr/>
          <a:lstStyle/>
          <a:p>
            <a:pPr>
              <a:spcBef>
                <a:spcPct val="10000"/>
              </a:spcBef>
              <a:spcAft>
                <a:spcPct val="0"/>
              </a:spcAft>
            </a:pPr>
            <a:endParaRPr lang="en-US" b="1">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38EEF28-D3C0-648F-56C2-B45D8F7ADA1B}"/>
              </a:ext>
            </a:extLst>
          </p:cNvPr>
          <p:cNvSpPr>
            <a:spLocks noGrp="1"/>
          </p:cNvSpPr>
          <p:nvPr>
            <p:ph type="sldNum" sz="quarter" idx="5"/>
          </p:nvPr>
        </p:nvSpPr>
        <p:spPr/>
        <p:txBody>
          <a:bodyPr/>
          <a:lstStyle/>
          <a:p>
            <a:fld id="{8199394E-7AD2-4952-A5D8-2AE93836A25E}" type="slidenum">
              <a:t>8</a:t>
            </a:fld>
            <a:endParaRPr lang="en-US"/>
          </a:p>
        </p:txBody>
      </p:sp>
    </p:spTree>
    <p:extLst>
      <p:ext uri="{BB962C8B-B14F-4D97-AF65-F5344CB8AC3E}">
        <p14:creationId xmlns:p14="http://schemas.microsoft.com/office/powerpoint/2010/main" val="1451612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3ACC0-8FCA-19BD-83AF-187477DCC0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FAE37-58B6-B59B-7590-DE9216E6D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121C9-DB9D-A795-34B7-205B160F1E0D}"/>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Tip percentages were higher for income quartile 4 areas. Tip percentages increase starting at around 4-5am and decrease at around 8-9pm</a:t>
            </a:r>
          </a:p>
          <a:p>
            <a:pPr>
              <a:spcBef>
                <a:spcPct val="10000"/>
              </a:spcBef>
              <a:spcAft>
                <a:spcPct val="0"/>
              </a:spcAft>
            </a:pPr>
            <a:endParaRPr lang="en-US">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E37B6BB-CB09-C871-5FEE-3A8EF3A9D03F}"/>
              </a:ext>
            </a:extLst>
          </p:cNvPr>
          <p:cNvSpPr>
            <a:spLocks noGrp="1"/>
          </p:cNvSpPr>
          <p:nvPr>
            <p:ph type="sldNum" sz="quarter" idx="5"/>
          </p:nvPr>
        </p:nvSpPr>
        <p:spPr/>
        <p:txBody>
          <a:bodyPr/>
          <a:lstStyle/>
          <a:p>
            <a:fld id="{8199394E-7AD2-4952-A5D8-2AE93836A25E}" type="slidenum">
              <a:t>9</a:t>
            </a:fld>
            <a:endParaRPr lang="en-US"/>
          </a:p>
        </p:txBody>
      </p:sp>
    </p:spTree>
    <p:extLst>
      <p:ext uri="{BB962C8B-B14F-4D97-AF65-F5344CB8AC3E}">
        <p14:creationId xmlns:p14="http://schemas.microsoft.com/office/powerpoint/2010/main" val="371644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D36A4-B3A6-5FAB-29B8-21B5C268D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56EA5-18B5-335B-3D5A-A90CF26D2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21C93F-8661-543E-4816-C0A203381363}"/>
              </a:ext>
            </a:extLst>
          </p:cNvPr>
          <p:cNvSpPr>
            <a:spLocks noGrp="1"/>
          </p:cNvSpPr>
          <p:nvPr>
            <p:ph type="body" idx="1"/>
          </p:nvPr>
        </p:nvSpPr>
        <p:spPr/>
        <p:txBody>
          <a:bodyPr/>
          <a:lstStyle/>
          <a:p>
            <a:pPr>
              <a:spcBef>
                <a:spcPct val="10000"/>
              </a:spcBef>
              <a:spcAft>
                <a:spcPct val="0"/>
              </a:spcAft>
            </a:pPr>
            <a:r>
              <a:rPr lang="en-US">
                <a:ea typeface="Calibri" panose="020F0502020204030204"/>
                <a:cs typeface="Calibri" panose="020F0502020204030204"/>
              </a:rPr>
              <a:t>Tip % much higher for green and yellow cabs</a:t>
            </a:r>
          </a:p>
          <a:p>
            <a:pPr>
              <a:spcBef>
                <a:spcPct val="10000"/>
              </a:spcBef>
              <a:spcAft>
                <a:spcPct val="0"/>
              </a:spcAft>
            </a:pPr>
            <a:r>
              <a:rPr lang="en-US">
                <a:ea typeface="Calibri" panose="020F0502020204030204"/>
                <a:cs typeface="Calibri" panose="020F0502020204030204"/>
              </a:rPr>
              <a:t>Uber and </a:t>
            </a:r>
            <a:r>
              <a:rPr lang="en-US" err="1">
                <a:ea typeface="Calibri" panose="020F0502020204030204"/>
                <a:cs typeface="Calibri" panose="020F0502020204030204"/>
              </a:rPr>
              <a:t>lyft</a:t>
            </a:r>
            <a:r>
              <a:rPr lang="en-US">
                <a:ea typeface="Calibri" panose="020F0502020204030204"/>
                <a:cs typeface="Calibri" panose="020F0502020204030204"/>
              </a:rPr>
              <a:t> rides had low tip percentage compared to yellow and green cabs</a:t>
            </a:r>
          </a:p>
        </p:txBody>
      </p:sp>
      <p:sp>
        <p:nvSpPr>
          <p:cNvPr id="4" name="Slide Number Placeholder 3">
            <a:extLst>
              <a:ext uri="{FF2B5EF4-FFF2-40B4-BE49-F238E27FC236}">
                <a16:creationId xmlns:a16="http://schemas.microsoft.com/office/drawing/2014/main" id="{48108D49-7BE3-44F4-9F71-DCE575DA8024}"/>
              </a:ext>
            </a:extLst>
          </p:cNvPr>
          <p:cNvSpPr>
            <a:spLocks noGrp="1"/>
          </p:cNvSpPr>
          <p:nvPr>
            <p:ph type="sldNum" sz="quarter" idx="5"/>
          </p:nvPr>
        </p:nvSpPr>
        <p:spPr/>
        <p:txBody>
          <a:bodyPr/>
          <a:lstStyle/>
          <a:p>
            <a:fld id="{8199394E-7AD2-4952-A5D8-2AE93836A25E}" type="slidenum">
              <a:t>10</a:t>
            </a:fld>
            <a:endParaRPr lang="en-US"/>
          </a:p>
        </p:txBody>
      </p:sp>
    </p:spTree>
    <p:extLst>
      <p:ext uri="{BB962C8B-B14F-4D97-AF65-F5344CB8AC3E}">
        <p14:creationId xmlns:p14="http://schemas.microsoft.com/office/powerpoint/2010/main" val="373838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1F384-C059-AA5C-BB50-85E9FCD99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D78D6-388E-6C4C-54ED-527C0A135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F8C54-4C47-21C0-70A5-F14BD1B3C96A}"/>
              </a:ext>
            </a:extLst>
          </p:cNvPr>
          <p:cNvSpPr>
            <a:spLocks noGrp="1"/>
          </p:cNvSpPr>
          <p:nvPr>
            <p:ph type="body" idx="1"/>
          </p:nvPr>
        </p:nvSpPr>
        <p:spPr/>
        <p:txBody>
          <a:bodyPr/>
          <a:lstStyle/>
          <a:p>
            <a:pPr marL="457200" indent="-457200">
              <a:spcBef>
                <a:spcPct val="10000"/>
              </a:spcBef>
              <a:spcAft>
                <a:spcPct val="0"/>
              </a:spcAft>
              <a:buFont typeface="Arial,Sans-Serif"/>
              <a:buChar char="•"/>
            </a:pPr>
            <a:r>
              <a:rPr lang="en-US">
                <a:ea typeface="Calibri" panose="020F0502020204030204"/>
                <a:cs typeface="Calibri" panose="020F0502020204030204"/>
              </a:rPr>
              <a:t>Most rides were within the same income quartiles</a:t>
            </a:r>
          </a:p>
          <a:p>
            <a:pPr marL="457200" indent="-457200">
              <a:spcBef>
                <a:spcPct val="10000"/>
              </a:spcBef>
              <a:spcAft>
                <a:spcPct val="0"/>
              </a:spcAft>
              <a:buFont typeface="Arial,Sans-Serif"/>
              <a:buChar char="•"/>
            </a:pPr>
            <a:r>
              <a:rPr lang="en-US">
                <a:ea typeface="Calibri" panose="020F0502020204030204"/>
                <a:cs typeface="Calibri" panose="020F0502020204030204"/>
              </a:rPr>
              <a:t>Income quartile 4: had the biggest trip volume compared to other</a:t>
            </a:r>
          </a:p>
        </p:txBody>
      </p:sp>
      <p:sp>
        <p:nvSpPr>
          <p:cNvPr id="4" name="Slide Number Placeholder 3">
            <a:extLst>
              <a:ext uri="{FF2B5EF4-FFF2-40B4-BE49-F238E27FC236}">
                <a16:creationId xmlns:a16="http://schemas.microsoft.com/office/drawing/2014/main" id="{098CAC0A-1AC9-4B00-E1A0-5A706ACAEB57}"/>
              </a:ext>
            </a:extLst>
          </p:cNvPr>
          <p:cNvSpPr>
            <a:spLocks noGrp="1"/>
          </p:cNvSpPr>
          <p:nvPr>
            <p:ph type="sldNum" sz="quarter" idx="5"/>
          </p:nvPr>
        </p:nvSpPr>
        <p:spPr/>
        <p:txBody>
          <a:bodyPr/>
          <a:lstStyle/>
          <a:p>
            <a:fld id="{8199394E-7AD2-4952-A5D8-2AE93836A25E}" type="slidenum">
              <a:t>11</a:t>
            </a:fld>
            <a:endParaRPr lang="en-US"/>
          </a:p>
        </p:txBody>
      </p:sp>
    </p:spTree>
    <p:extLst>
      <p:ext uri="{BB962C8B-B14F-4D97-AF65-F5344CB8AC3E}">
        <p14:creationId xmlns:p14="http://schemas.microsoft.com/office/powerpoint/2010/main" val="172137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View from above of fleet of yellow taxi cabs driving down the street of Broadway in New York City">
            <a:extLst>
              <a:ext uri="{FF2B5EF4-FFF2-40B4-BE49-F238E27FC236}">
                <a16:creationId xmlns:a16="http://schemas.microsoft.com/office/drawing/2014/main" id="{484AACBC-1AE3-F473-31F0-CCE09DFFC6DC}"/>
              </a:ext>
            </a:extLst>
          </p:cNvPr>
          <p:cNvPicPr>
            <a:picLocks noChangeAspect="1"/>
          </p:cNvPicPr>
          <p:nvPr/>
        </p:nvPicPr>
        <p:blipFill>
          <a:blip r:embed="rId2">
            <a:alphaModFix amt="12000"/>
          </a:blip>
          <a:stretch>
            <a:fillRect/>
          </a:stretch>
        </p:blipFill>
        <p:spPr>
          <a:xfrm>
            <a:off x="6525" y="8488"/>
            <a:ext cx="18280812" cy="10270025"/>
          </a:xfrm>
          <a:prstGeom prst="rect">
            <a:avLst/>
          </a:prstGeom>
        </p:spPr>
      </p:pic>
      <p:sp>
        <p:nvSpPr>
          <p:cNvPr id="2" name="TextBox 2"/>
          <p:cNvSpPr txBox="1"/>
          <p:nvPr/>
        </p:nvSpPr>
        <p:spPr>
          <a:xfrm>
            <a:off x="1940274" y="3152693"/>
            <a:ext cx="14392986" cy="2000548"/>
          </a:xfrm>
          <a:prstGeom prst="rect">
            <a:avLst/>
          </a:prstGeom>
        </p:spPr>
        <p:txBody>
          <a:bodyPr wrap="square" lIns="0" tIns="0" rIns="0" bIns="0" rtlCol="0" anchor="t">
            <a:spAutoFit/>
          </a:bodyPr>
          <a:lstStyle/>
          <a:p>
            <a:pPr algn="ctr">
              <a:lnSpc>
                <a:spcPts val="17489"/>
              </a:lnSpc>
            </a:pPr>
            <a:r>
              <a:rPr lang="en-US" sz="9600" b="1">
                <a:latin typeface="Century Gothic Paneuropean Bold"/>
                <a:cs typeface="Century Gothic Paneuropean Bold"/>
              </a:rPr>
              <a:t>NYC Taxi Tip Prediction</a:t>
            </a:r>
          </a:p>
        </p:txBody>
      </p:sp>
      <p:sp>
        <p:nvSpPr>
          <p:cNvPr id="3" name="TextBox 3"/>
          <p:cNvSpPr txBox="1"/>
          <p:nvPr/>
        </p:nvSpPr>
        <p:spPr>
          <a:xfrm>
            <a:off x="3407154" y="5791385"/>
            <a:ext cx="11444757" cy="1030475"/>
          </a:xfrm>
          <a:prstGeom prst="rect">
            <a:avLst/>
          </a:prstGeom>
        </p:spPr>
        <p:txBody>
          <a:bodyPr wrap="square" lIns="0" tIns="0" rIns="0" bIns="0" rtlCol="0" anchor="t">
            <a:spAutoFit/>
          </a:bodyPr>
          <a:lstStyle/>
          <a:p>
            <a:pPr algn="ctr">
              <a:lnSpc>
                <a:spcPts val="8642"/>
              </a:lnSpc>
            </a:pPr>
            <a:r>
              <a:rPr lang="en-US" sz="6150">
                <a:solidFill>
                  <a:srgbClr val="000000"/>
                </a:solidFill>
                <a:latin typeface="Century Gothic Paneuropean"/>
                <a:ea typeface="Century Gothic Paneuropean"/>
                <a:cs typeface="Century Gothic Paneuropean"/>
                <a:sym typeface="Century Gothic Paneuropean"/>
              </a:rPr>
              <a:t>By Ashley Kim &amp; John Park</a:t>
            </a:r>
            <a:endParaRPr lang="en-US" sz="6173">
              <a:solidFill>
                <a:srgbClr val="000000"/>
              </a:solidFill>
              <a:latin typeface="Century Gothic Paneuropean"/>
              <a:ea typeface="Century Gothic Paneuropean"/>
              <a:cs typeface="Century Gothic Paneuropean"/>
              <a:sym typeface="Century Gothic Paneuropean"/>
            </a:endParaRPr>
          </a:p>
        </p:txBody>
      </p:sp>
      <p:grpSp>
        <p:nvGrpSpPr>
          <p:cNvPr id="4" name="Group 4"/>
          <p:cNvGrpSpPr/>
          <p:nvPr/>
        </p:nvGrpSpPr>
        <p:grpSpPr>
          <a:xfrm>
            <a:off x="16718943" y="-989670"/>
            <a:ext cx="1080715" cy="2956684"/>
            <a:chOff x="0" y="0"/>
            <a:chExt cx="284633" cy="778715"/>
          </a:xfrm>
        </p:grpSpPr>
        <p:sp>
          <p:nvSpPr>
            <p:cNvPr id="5" name="Freeform 5"/>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6" name="TextBox 6"/>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29352" y="9803843"/>
            <a:ext cx="19346704" cy="821917"/>
            <a:chOff x="0" y="0"/>
            <a:chExt cx="5095428" cy="216472"/>
          </a:xfrm>
        </p:grpSpPr>
        <p:sp>
          <p:nvSpPr>
            <p:cNvPr id="8" name="Freeform 8"/>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9" name="TextBox 9"/>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993E-5AF2-E528-1C32-F54F8578385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B507B23-48AF-BAC7-0A06-02A6980D1F09}"/>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5D35BE1A-6BF1-43ED-2663-03779F27037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F2DFAB5D-2BD1-7E3F-7E17-CC8304C6116C}"/>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0F44DE56-3497-20AD-1FF4-1CF08680C78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B1C17FC7-1C91-1A09-7215-8705E7B8D54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21550025-5282-1A5D-1599-EF4089CCC6B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DE9D027-8008-0FA8-4748-710CC76ED57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73A0150-9E9B-3273-BA9F-6A4B9D69F158}"/>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67F0A07E-2668-0C3C-4122-CB59A75EEA65}"/>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24816B0-7FA5-949A-0611-26E7994B731D}"/>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64E7A7B-6654-FB16-8708-4D71589D7D4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50647300-492A-805E-45A5-5F3CC205452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a number of different colored lines&#10;&#10;AI-generated content may be incorrect.">
            <a:extLst>
              <a:ext uri="{FF2B5EF4-FFF2-40B4-BE49-F238E27FC236}">
                <a16:creationId xmlns:a16="http://schemas.microsoft.com/office/drawing/2014/main" id="{A9E135BC-B398-02E9-5271-8E41C2AE8504}"/>
              </a:ext>
            </a:extLst>
          </p:cNvPr>
          <p:cNvPicPr>
            <a:picLocks noChangeAspect="1"/>
          </p:cNvPicPr>
          <p:nvPr/>
        </p:nvPicPr>
        <p:blipFill>
          <a:blip r:embed="rId5"/>
          <a:stretch>
            <a:fillRect/>
          </a:stretch>
        </p:blipFill>
        <p:spPr>
          <a:xfrm>
            <a:off x="1899276" y="2145500"/>
            <a:ext cx="14498329" cy="7240422"/>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31044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7029-206A-0A78-2B26-7681D73F668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ED38A42-FD9A-CC45-DC7B-39DDBFCC592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7C0F6070-C114-FA41-3B3F-746A17D07307}"/>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2F946B83-5D5D-F1B7-35B0-651F570B351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781256DD-7B26-9570-0721-3B3BEBB7570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450C67B3-409D-E83A-7017-2F570A394AA2}"/>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2CC89133-21BC-DE6A-923B-42FEA5FBE6E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0B1818D6-913F-D0C4-033B-DF0B57ADC07D}"/>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788043ED-2D36-D4DB-1D2E-9467F2C90833}"/>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E635E2F2-42B8-E653-DFCB-632CCD37506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E3E0E01C-415C-76D1-177A-859E058630E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140CF00A-CB42-78C7-6651-2DBB71DDB41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FBA9BD99-A8DC-45E5-6DF9-61F52E0BEC2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a:extLst>
              <a:ext uri="{FF2B5EF4-FFF2-40B4-BE49-F238E27FC236}">
                <a16:creationId xmlns:a16="http://schemas.microsoft.com/office/drawing/2014/main" id="{C4F13C3A-D8F6-8D6E-DBAB-6EEA365EABBC}"/>
              </a:ext>
            </a:extLst>
          </p:cNvPr>
          <p:cNvPicPr>
            <a:picLocks noChangeAspect="1"/>
          </p:cNvPicPr>
          <p:nvPr/>
        </p:nvPicPr>
        <p:blipFill>
          <a:blip r:embed="rId5"/>
          <a:stretch>
            <a:fillRect/>
          </a:stretch>
        </p:blipFill>
        <p:spPr>
          <a:xfrm>
            <a:off x="3443061" y="2146753"/>
            <a:ext cx="11429093" cy="7218136"/>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217883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EC368-8D8C-70BD-4315-118747950D2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AE9DCF1-EB67-F7BC-4326-43CD19FF3B7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F66B463E-6151-BA5D-1CC0-EAEF2021964E}"/>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44CE79C6-95FA-5F19-4ED2-2881957A4602}"/>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AC938D0A-80B5-D565-A12C-D539DB7F2FE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1732188C-CE9F-D4A9-3440-91A46D392AE4}"/>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EFCAA3C-8751-0867-8DD0-3A507744EB6C}"/>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A9C8E5A2-909D-4254-EA76-BC9A8340D68C}"/>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ADCBDA5-833D-BE38-571D-7EFE8517C8A9}"/>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DBCD3864-A3BD-0B64-3F76-A83DE6D805B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AFC88BAB-DD78-A5EF-DF4B-B1EC8B3C8AF3}"/>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20A58768-A6CD-05E4-B976-23218F11C72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3C36C4D-8FC8-366B-A685-9ED0186109EE}"/>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heatmap chart with different shades of orange and yellow&#10;&#10;AI-generated content may be incorrect.">
            <a:extLst>
              <a:ext uri="{FF2B5EF4-FFF2-40B4-BE49-F238E27FC236}">
                <a16:creationId xmlns:a16="http://schemas.microsoft.com/office/drawing/2014/main" id="{69069DBA-A410-716F-93BD-C5F233983A18}"/>
              </a:ext>
            </a:extLst>
          </p:cNvPr>
          <p:cNvPicPr>
            <a:picLocks noChangeAspect="1"/>
          </p:cNvPicPr>
          <p:nvPr/>
        </p:nvPicPr>
        <p:blipFill>
          <a:blip r:embed="rId5"/>
          <a:stretch>
            <a:fillRect/>
          </a:stretch>
        </p:blipFill>
        <p:spPr>
          <a:xfrm>
            <a:off x="1528937" y="2316566"/>
            <a:ext cx="15256063" cy="6899227"/>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387494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32292-EBDF-980F-BB80-754CE73A527A}"/>
            </a:ext>
          </a:extLst>
        </p:cNvPr>
        <p:cNvGrpSpPr/>
        <p:nvPr/>
      </p:nvGrpSpPr>
      <p:grpSpPr>
        <a:xfrm>
          <a:off x="0" y="0"/>
          <a:ext cx="0" cy="0"/>
          <a:chOff x="0" y="0"/>
          <a:chExt cx="0" cy="0"/>
        </a:xfrm>
      </p:grpSpPr>
      <p:pic>
        <p:nvPicPr>
          <p:cNvPr id="18" name="Picture 17" descr="A map of a city&#10;&#10;AI-generated content may be incorrect.">
            <a:extLst>
              <a:ext uri="{FF2B5EF4-FFF2-40B4-BE49-F238E27FC236}">
                <a16:creationId xmlns:a16="http://schemas.microsoft.com/office/drawing/2014/main" id="{71390534-48F5-6F57-1FE0-59DC724F3485}"/>
              </a:ext>
            </a:extLst>
          </p:cNvPr>
          <p:cNvPicPr>
            <a:picLocks noChangeAspect="1"/>
          </p:cNvPicPr>
          <p:nvPr/>
        </p:nvPicPr>
        <p:blipFill>
          <a:blip r:embed="rId3"/>
          <a:stretch>
            <a:fillRect/>
          </a:stretch>
        </p:blipFill>
        <p:spPr>
          <a:xfrm>
            <a:off x="9342319" y="2154142"/>
            <a:ext cx="7655542" cy="7138775"/>
          </a:xfrm>
          <a:prstGeom prst="rect">
            <a:avLst/>
          </a:prstGeom>
          <a:effectLst>
            <a:outerShdw blurRad="50800" dist="38100" dir="2700000">
              <a:srgbClr val="000000">
                <a:alpha val="40000"/>
              </a:srgbClr>
            </a:outerShdw>
          </a:effectLst>
        </p:spPr>
      </p:pic>
      <p:pic>
        <p:nvPicPr>
          <p:cNvPr id="19" name="Picture 18" descr="A map of the city&#10;&#10;AI-generated content may be incorrect.">
            <a:extLst>
              <a:ext uri="{FF2B5EF4-FFF2-40B4-BE49-F238E27FC236}">
                <a16:creationId xmlns:a16="http://schemas.microsoft.com/office/drawing/2014/main" id="{3ECA14B6-0E15-8EA1-BBC9-F61204CD6D37}"/>
              </a:ext>
            </a:extLst>
          </p:cNvPr>
          <p:cNvPicPr>
            <a:picLocks noChangeAspect="1"/>
          </p:cNvPicPr>
          <p:nvPr/>
        </p:nvPicPr>
        <p:blipFill>
          <a:blip r:embed="rId4"/>
          <a:stretch>
            <a:fillRect/>
          </a:stretch>
        </p:blipFill>
        <p:spPr>
          <a:xfrm>
            <a:off x="9342319" y="2154142"/>
            <a:ext cx="7655542" cy="7138775"/>
          </a:xfrm>
          <a:prstGeom prst="rect">
            <a:avLst/>
          </a:prstGeom>
          <a:effectLst>
            <a:outerShdw blurRad="50800" dist="38100" dir="2700000">
              <a:srgbClr val="000000">
                <a:alpha val="40000"/>
              </a:srgbClr>
            </a:outerShdw>
          </a:effectLst>
        </p:spPr>
      </p:pic>
      <p:sp>
        <p:nvSpPr>
          <p:cNvPr id="2" name="TextBox 2">
            <a:extLst>
              <a:ext uri="{FF2B5EF4-FFF2-40B4-BE49-F238E27FC236}">
                <a16:creationId xmlns:a16="http://schemas.microsoft.com/office/drawing/2014/main" id="{44CC7CA5-33F2-0911-D490-FED7400DD63D}"/>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C3827CF4-74C9-9CD6-73EB-E67596C976E9}"/>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E3E1C2CB-932F-59C1-140F-7ABC92D3962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D6C566C-F651-BB53-6DAF-8506C045C0DE}"/>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FF2F4A09-CCF9-C149-6CD9-5726078D637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A210085-1EB5-1431-A540-F07B5A501E5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92EBF88E-C023-55A8-E042-502AD4D3392C}"/>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A50F0699-AE10-D288-246D-8980E93712AB}"/>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59C7BDA-ECCF-3E38-F028-2ACDB5A97389}"/>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8873426F-F2FD-263F-B69B-C82A969E642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6DE3BDD-785A-1B70-B4DE-6FC79A0DF772}"/>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8A419A8F-DE53-0B38-1594-7AFB62ADD25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21" name="Picture 20" descr="A map of a city&#10;&#10;AI-generated content may be incorrect.">
            <a:extLst>
              <a:ext uri="{FF2B5EF4-FFF2-40B4-BE49-F238E27FC236}">
                <a16:creationId xmlns:a16="http://schemas.microsoft.com/office/drawing/2014/main" id="{F5D83C42-A6D6-16A3-BCAE-817537B9F085}"/>
              </a:ext>
            </a:extLst>
          </p:cNvPr>
          <p:cNvPicPr>
            <a:picLocks noChangeAspect="1"/>
          </p:cNvPicPr>
          <p:nvPr/>
        </p:nvPicPr>
        <p:blipFill>
          <a:blip r:embed="rId7"/>
          <a:stretch>
            <a:fillRect/>
          </a:stretch>
        </p:blipFill>
        <p:spPr>
          <a:xfrm>
            <a:off x="1349621" y="2155260"/>
            <a:ext cx="7475425" cy="7144241"/>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420688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A1518-A40D-F8B7-B29E-1FF3A37B247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26AEEEB-BC61-8B3C-AA59-3AD5B81395A4}"/>
              </a:ext>
            </a:extLst>
          </p:cNvPr>
          <p:cNvSpPr txBox="1"/>
          <p:nvPr/>
        </p:nvSpPr>
        <p:spPr>
          <a:xfrm>
            <a:off x="1609202" y="3605445"/>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Modeling Objective</a:t>
            </a:r>
            <a:endParaRPr lang="en-US"/>
          </a:p>
        </p:txBody>
      </p:sp>
      <p:grpSp>
        <p:nvGrpSpPr>
          <p:cNvPr id="5" name="Group 5">
            <a:extLst>
              <a:ext uri="{FF2B5EF4-FFF2-40B4-BE49-F238E27FC236}">
                <a16:creationId xmlns:a16="http://schemas.microsoft.com/office/drawing/2014/main" id="{11D91CCC-8C4D-4428-7B1D-ECA02BACC20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73AD91AB-363E-7D18-E678-2DB6C434764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CC73DBB4-263C-C9D0-D6AE-1A7867E8B7E9}"/>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89163B2-68E0-0B66-988A-7EE591A6AE7E}"/>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84AB2095-4798-527B-60F6-DA37B3D29B0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92B41C33-76DF-CFBF-37A6-71370F99D454}"/>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BF2176F3-D257-9BC2-23F8-0B274D74FBFB}"/>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27A419E-796B-F135-144F-D958770AE252}"/>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F9D81324-4B23-7E44-D399-D900082BBF3A}"/>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6CE99AAE-8CF7-4F3E-F921-6986038FB50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31A31ADC-F8D9-23B5-25C9-4286E953AE2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6E44B68A-5297-6B3A-8CC5-CC9E58867609}"/>
              </a:ext>
            </a:extLst>
          </p:cNvPr>
          <p:cNvSpPr txBox="1"/>
          <p:nvPr/>
        </p:nvSpPr>
        <p:spPr>
          <a:xfrm>
            <a:off x="1539874" y="5300094"/>
            <a:ext cx="14963140" cy="1263551"/>
          </a:xfrm>
          <a:prstGeom prst="rect">
            <a:avLst/>
          </a:prstGeom>
        </p:spPr>
        <p:txBody>
          <a:bodyPr wrap="square" lIns="0" tIns="0" rIns="0" bIns="0" rtlCol="0" anchor="t">
            <a:spAutoFit/>
          </a:bodyPr>
          <a:lstStyle/>
          <a:p>
            <a:pPr marL="850265" lvl="1">
              <a:lnSpc>
                <a:spcPts val="5096"/>
              </a:lnSpc>
            </a:pPr>
            <a:r>
              <a:rPr lang="en-US" sz="3600">
                <a:solidFill>
                  <a:srgbClr val="000000"/>
                </a:solidFill>
                <a:latin typeface="Century Gothic Paneuropean"/>
                <a:ea typeface="+mn-lt"/>
                <a:cs typeface="Century Gothic Paneuropean"/>
                <a:sym typeface="Century Gothic Paneuropean"/>
              </a:rPr>
              <a:t>Predict the </a:t>
            </a:r>
            <a:r>
              <a:rPr lang="en-US" sz="3600">
                <a:latin typeface="Century Gothic Paneuropean"/>
                <a:ea typeface="+mn-lt"/>
                <a:cs typeface="Century Gothic Paneuropean"/>
              </a:rPr>
              <a:t>tip percentage for taxi/Uber/Lyft rides in NYC based on ride, time, and location-related features.</a:t>
            </a:r>
            <a:endParaRPr lang="en-US">
              <a:latin typeface="Century Gothic Paneuropean"/>
              <a:ea typeface="Calibri"/>
              <a:cs typeface="Calibri"/>
            </a:endParaRPr>
          </a:p>
        </p:txBody>
      </p:sp>
    </p:spTree>
    <p:extLst>
      <p:ext uri="{BB962C8B-B14F-4D97-AF65-F5344CB8AC3E}">
        <p14:creationId xmlns:p14="http://schemas.microsoft.com/office/powerpoint/2010/main" val="1055020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87E01-76AA-FE1E-5A9B-66DF32C1B5A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FA84A02-562F-ACDD-5705-77BB7B13F3A1}"/>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Model Specification</a:t>
            </a:r>
            <a:endParaRPr lang="en-US"/>
          </a:p>
        </p:txBody>
      </p:sp>
      <p:grpSp>
        <p:nvGrpSpPr>
          <p:cNvPr id="5" name="Group 5">
            <a:extLst>
              <a:ext uri="{FF2B5EF4-FFF2-40B4-BE49-F238E27FC236}">
                <a16:creationId xmlns:a16="http://schemas.microsoft.com/office/drawing/2014/main" id="{6F8DF1BC-D19B-07A5-8599-854028BBE3EE}"/>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E2DB20DB-1198-0EE6-A942-0CF58FF0AA6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11E9B88D-EC9C-C99F-0E74-E621663C03B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50311171-ECE0-D526-38FA-8859F6B0C456}"/>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98C855A7-9864-80FC-F695-A0D010DA49EE}"/>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126F7CE-2A52-471E-71D1-E672E6E782F9}"/>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81E09805-63D9-D4B7-C5E2-57BD1CEF862D}"/>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8A7E5CD9-B159-B789-B018-56E40EFC0701}"/>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03B2574C-F45A-9022-E6E5-4A40D3B809BD}"/>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A35BF180-BE6E-318D-2194-B194A40D0D6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B011FE2E-22C3-8C6B-E85B-83F78BA52187}"/>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E0876D8A-1F5A-4EA7-E208-FE5DD9FAC152}"/>
              </a:ext>
            </a:extLst>
          </p:cNvPr>
          <p:cNvSpPr txBox="1"/>
          <p:nvPr/>
        </p:nvSpPr>
        <p:spPr>
          <a:xfrm>
            <a:off x="1560656" y="2411421"/>
            <a:ext cx="14963140" cy="6401753"/>
          </a:xfrm>
          <a:prstGeom prst="rect">
            <a:avLst/>
          </a:prstGeom>
        </p:spPr>
        <p:txBody>
          <a:bodyPr wrap="square" lIns="0" tIns="0" rIns="0" bIns="0" rtlCol="0" anchor="t">
            <a:spAutoFit/>
          </a:bodyPr>
          <a:lstStyle/>
          <a:p>
            <a:pPr marL="785495" indent="-392430">
              <a:buFont typeface="Arial"/>
              <a:buChar char="•"/>
            </a:pPr>
            <a:r>
              <a:rPr lang="en-US" sz="3200" b="1">
                <a:solidFill>
                  <a:srgbClr val="000000"/>
                </a:solidFill>
                <a:latin typeface="Century Gothic Paneuropean"/>
                <a:ea typeface="+mn-lt"/>
                <a:cs typeface="Century Gothic Paneuropean"/>
                <a:sym typeface="Century Gothic Paneuropean"/>
              </a:rPr>
              <a:t>OLS Regression:</a:t>
            </a:r>
            <a:endParaRPr lang="en-US" sz="3200" b="1">
              <a:latin typeface="Century Gothic Paneuropean"/>
              <a:cs typeface="Century Gothic Paneuropean"/>
            </a:endParaRPr>
          </a:p>
          <a:p>
            <a:pPr marL="1242695" lvl="2" indent="-392430">
              <a:buFont typeface="Wingdings"/>
              <a:buChar char="§"/>
            </a:pPr>
            <a:r>
              <a:rPr lang="en-US" sz="3200">
                <a:latin typeface="Century Gothic Paneuropean"/>
                <a:ea typeface="+mn-lt"/>
                <a:cs typeface="Century Gothic Paneuropean"/>
              </a:rPr>
              <a:t>Applied to explore the relationship between multiple variables and tip percentage.</a:t>
            </a:r>
          </a:p>
          <a:p>
            <a:pPr marL="1242695" lvl="2" indent="-392430">
              <a:buFont typeface="Wingdings"/>
              <a:buChar char="§"/>
            </a:pPr>
            <a:r>
              <a:rPr lang="en-US" sz="3200">
                <a:latin typeface="Century Gothic Paneuropean"/>
                <a:ea typeface="+mn-lt"/>
                <a:cs typeface="Century Gothic Paneuropean"/>
              </a:rPr>
              <a:t>Numeric prediction for feature engineering’s performance.</a:t>
            </a:r>
            <a:endParaRPr lang="en-US" sz="3200">
              <a:latin typeface="Century Gothic Paneuropean"/>
              <a:cs typeface="Century Gothic Paneuropean"/>
            </a:endParaRPr>
          </a:p>
          <a:p>
            <a:pPr marL="850265" lvl="2"/>
            <a:endParaRPr lang="en-US" sz="3200">
              <a:latin typeface="Century Gothic Paneuropean"/>
              <a:ea typeface="Calibri"/>
              <a:cs typeface="Century Gothic Paneuropean"/>
            </a:endParaRPr>
          </a:p>
          <a:p>
            <a:pPr marL="785495" lvl="1" indent="-392430">
              <a:buFont typeface="Arial"/>
              <a:buChar char="•"/>
            </a:pPr>
            <a:r>
              <a:rPr lang="en-US" sz="3200" b="1" err="1">
                <a:latin typeface="Century Gothic Paneuropean"/>
                <a:ea typeface="+mn-lt"/>
                <a:cs typeface="Century Gothic Paneuropean"/>
              </a:rPr>
              <a:t>LightGBM</a:t>
            </a:r>
            <a:r>
              <a:rPr lang="en-US" sz="3200" b="1">
                <a:latin typeface="Century Gothic Paneuropean"/>
                <a:ea typeface="+mn-lt"/>
                <a:cs typeface="Century Gothic Paneuropean"/>
              </a:rPr>
              <a:t> (Gradient Boosted Trees):</a:t>
            </a:r>
            <a:endParaRPr lang="en-US" sz="3200" b="1">
              <a:latin typeface="Century Gothic Paneuropean"/>
              <a:cs typeface="Century Gothic Paneuropean"/>
            </a:endParaRPr>
          </a:p>
          <a:p>
            <a:pPr marL="1242695" lvl="2" indent="-392430">
              <a:buFont typeface="Wingdings"/>
              <a:buChar char="§"/>
            </a:pPr>
            <a:r>
              <a:rPr lang="en-US" sz="3200">
                <a:latin typeface="Century Gothic Paneuropean"/>
                <a:ea typeface="+mn-lt"/>
                <a:cs typeface="Century Gothic Paneuropean"/>
              </a:rPr>
              <a:t>Chosen for its ability to handle nonlinearities and complex interactions between features.</a:t>
            </a:r>
            <a:endParaRPr lang="en-US" sz="3200">
              <a:latin typeface="Century Gothic Paneuropean"/>
              <a:cs typeface="Century Gothic Paneuropean"/>
            </a:endParaRPr>
          </a:p>
          <a:p>
            <a:pPr marL="1242695" lvl="2" indent="-392430">
              <a:buFont typeface="Wingdings"/>
              <a:buChar char="§"/>
            </a:pPr>
            <a:r>
              <a:rPr lang="en-US" sz="3200">
                <a:latin typeface="Century Gothic Paneuropean"/>
                <a:ea typeface="+mn-lt"/>
                <a:cs typeface="Century Gothic Paneuropean"/>
              </a:rPr>
              <a:t>This model improves prediction accuracy by automatically modeling complex relationships between variables like taxi type, trip duration, and fare per mile.</a:t>
            </a:r>
            <a:endParaRPr lang="en-US" sz="3200">
              <a:latin typeface="Century Gothic Paneuropean"/>
              <a:ea typeface="Calibri"/>
              <a:cs typeface="Century Gothic Paneuropean"/>
            </a:endParaRPr>
          </a:p>
          <a:p>
            <a:pPr marL="1242695" lvl="2" indent="-392430">
              <a:buFont typeface="Wingdings"/>
              <a:buChar char="§"/>
            </a:pPr>
            <a:r>
              <a:rPr lang="en-US" sz="3200" err="1">
                <a:latin typeface="Century Gothic Paneuropean"/>
                <a:ea typeface="Calibri"/>
                <a:cs typeface="Century Gothic Paneuropean"/>
              </a:rPr>
              <a:t>LightGBM</a:t>
            </a:r>
            <a:r>
              <a:rPr lang="en-US" sz="3200">
                <a:latin typeface="Century Gothic Paneuropean"/>
                <a:ea typeface="Calibri"/>
                <a:cs typeface="Century Gothic Paneuropean"/>
              </a:rPr>
              <a:t> is optimized for handling large datasets efficiently.</a:t>
            </a:r>
          </a:p>
          <a:p>
            <a:pPr marL="785495" lvl="1" indent="-392430">
              <a:buFont typeface="Arial"/>
              <a:buChar char="•"/>
            </a:pPr>
            <a:endParaRPr lang="en-US" sz="3200">
              <a:latin typeface="Century Gothic Paneuropean"/>
              <a:cs typeface="Century Gothic Paneuropean"/>
            </a:endParaRPr>
          </a:p>
        </p:txBody>
      </p:sp>
    </p:spTree>
    <p:extLst>
      <p:ext uri="{BB962C8B-B14F-4D97-AF65-F5344CB8AC3E}">
        <p14:creationId xmlns:p14="http://schemas.microsoft.com/office/powerpoint/2010/main" val="45290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7CF76-3EC0-0C7F-0CDB-F517407889B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C05C9FA-05F8-C1FB-7B61-3FD811AF5780}"/>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Feature Engineering</a:t>
            </a:r>
            <a:endParaRPr lang="en-US">
              <a:latin typeface="Calibri"/>
              <a:ea typeface="Calibri"/>
              <a:cs typeface="Calibri"/>
            </a:endParaRPr>
          </a:p>
        </p:txBody>
      </p:sp>
      <p:grpSp>
        <p:nvGrpSpPr>
          <p:cNvPr id="5" name="Group 5">
            <a:extLst>
              <a:ext uri="{FF2B5EF4-FFF2-40B4-BE49-F238E27FC236}">
                <a16:creationId xmlns:a16="http://schemas.microsoft.com/office/drawing/2014/main" id="{9139264E-6204-E5C2-687D-45B607F9B822}"/>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2D20BED7-96EC-0D99-DB07-B78EA732CFC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1E17737B-9E3A-76F9-6D9A-DFF6F4BCFC1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2E244D4-1CEA-66FE-E32F-28832B06676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67FA09ED-E95E-0E02-591B-F27C518867FF}"/>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339C0F56-0489-43CB-2F7F-8E8627C3366D}"/>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A6492F4-C907-3A87-B101-33D1A0E859AA}"/>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895B4FEC-9559-69E5-F309-4F4B1D716FC8}"/>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2160AFA-B253-BF47-4E56-266A64FAEEC1}"/>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8C825EDC-191E-71E2-DBCC-5BAEEE12A1F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3A3E9D4A-8252-7DAE-CC36-C7A38B13A56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4" name="Table 3">
            <a:extLst>
              <a:ext uri="{FF2B5EF4-FFF2-40B4-BE49-F238E27FC236}">
                <a16:creationId xmlns:a16="http://schemas.microsoft.com/office/drawing/2014/main" id="{9AAB7025-5DC2-976A-38A3-DA0A33935C4D}"/>
              </a:ext>
            </a:extLst>
          </p:cNvPr>
          <p:cNvGraphicFramePr>
            <a:graphicFrameLocks noGrp="1"/>
          </p:cNvGraphicFramePr>
          <p:nvPr>
            <p:extLst>
              <p:ext uri="{D42A27DB-BD31-4B8C-83A1-F6EECF244321}">
                <p14:modId xmlns:p14="http://schemas.microsoft.com/office/powerpoint/2010/main" val="1068558287"/>
              </p:ext>
            </p:extLst>
          </p:nvPr>
        </p:nvGraphicFramePr>
        <p:xfrm>
          <a:off x="1388514" y="2375074"/>
          <a:ext cx="15528289" cy="6888480"/>
        </p:xfrm>
        <a:graphic>
          <a:graphicData uri="http://schemas.openxmlformats.org/drawingml/2006/table">
            <a:tbl>
              <a:tblPr bandRow="1">
                <a:tableStyleId>{5C22544A-7EE6-4342-B048-85BDC9FD1C3A}</a:tableStyleId>
              </a:tblPr>
              <a:tblGrid>
                <a:gridCol w="3511510">
                  <a:extLst>
                    <a:ext uri="{9D8B030D-6E8A-4147-A177-3AD203B41FA5}">
                      <a16:colId xmlns:a16="http://schemas.microsoft.com/office/drawing/2014/main" val="2683540665"/>
                    </a:ext>
                  </a:extLst>
                </a:gridCol>
                <a:gridCol w="12016779">
                  <a:extLst>
                    <a:ext uri="{9D8B030D-6E8A-4147-A177-3AD203B41FA5}">
                      <a16:colId xmlns:a16="http://schemas.microsoft.com/office/drawing/2014/main" val="2792654824"/>
                    </a:ext>
                  </a:extLst>
                </a:gridCol>
              </a:tblGrid>
              <a:tr h="0">
                <a:tc>
                  <a:txBody>
                    <a:bodyPr/>
                    <a:lstStyle/>
                    <a:p>
                      <a:r>
                        <a:rPr lang="en-US" sz="3200" b="1">
                          <a:latin typeface="Century Gothic Paneuropean"/>
                        </a:rPr>
                        <a:t>Category</a:t>
                      </a:r>
                    </a:p>
                  </a:txBody>
                  <a:tcPr anchor="ctr">
                    <a:lnL>
                      <a:noFill/>
                    </a:lnL>
                    <a:lnR>
                      <a:noFill/>
                    </a:lnR>
                    <a:lnT>
                      <a:noFill/>
                    </a:lnT>
                    <a:lnB>
                      <a:noFill/>
                    </a:lnB>
                    <a:noFill/>
                  </a:tcPr>
                </a:tc>
                <a:tc>
                  <a:txBody>
                    <a:bodyPr/>
                    <a:lstStyle/>
                    <a:p>
                      <a:r>
                        <a:rPr lang="en-US" sz="3200" b="1">
                          <a:latin typeface="Century Gothic Paneuropean"/>
                        </a:rPr>
                        <a:t>Features</a:t>
                      </a:r>
                    </a:p>
                  </a:txBody>
                  <a:tcPr anchor="ctr">
                    <a:lnL>
                      <a:noFill/>
                    </a:lnL>
                    <a:lnR>
                      <a:noFill/>
                    </a:lnR>
                    <a:lnT>
                      <a:noFill/>
                    </a:lnT>
                    <a:lnB>
                      <a:noFill/>
                    </a:lnB>
                    <a:noFill/>
                  </a:tcPr>
                </a:tc>
                <a:extLst>
                  <a:ext uri="{0D108BD9-81ED-4DB2-BD59-A6C34878D82A}">
                    <a16:rowId xmlns:a16="http://schemas.microsoft.com/office/drawing/2014/main" val="2891615679"/>
                  </a:ext>
                </a:extLst>
              </a:tr>
              <a:tr h="0">
                <a:tc>
                  <a:txBody>
                    <a:bodyPr/>
                    <a:lstStyle/>
                    <a:p>
                      <a:r>
                        <a:rPr lang="en-US" sz="2600">
                          <a:latin typeface="Century Gothic Paneuropean"/>
                        </a:rPr>
                        <a:t>Time</a:t>
                      </a:r>
                    </a:p>
                  </a:txBody>
                  <a:tcPr anchor="ctr">
                    <a:lnL>
                      <a:noFill/>
                    </a:lnL>
                    <a:lnR>
                      <a:noFill/>
                    </a:lnR>
                    <a:lnT>
                      <a:noFill/>
                    </a:lnT>
                    <a:lnB>
                      <a:noFill/>
                    </a:lnB>
                    <a:noFill/>
                  </a:tcPr>
                </a:tc>
                <a:tc>
                  <a:txBody>
                    <a:bodyPr/>
                    <a:lstStyle/>
                    <a:p>
                      <a:r>
                        <a:rPr lang="en-US" sz="2600">
                          <a:latin typeface="Century Gothic Paneuropean"/>
                        </a:rPr>
                        <a:t>day_night = Split time into Day 6am – 6pm, Night 6pm – 6am </a:t>
                      </a:r>
                    </a:p>
                  </a:txBody>
                  <a:tcPr anchor="ctr">
                    <a:lnL>
                      <a:noFill/>
                    </a:lnL>
                    <a:lnR>
                      <a:noFill/>
                    </a:lnR>
                    <a:lnT>
                      <a:noFill/>
                    </a:lnT>
                    <a:lnB>
                      <a:noFill/>
                    </a:lnB>
                    <a:noFill/>
                  </a:tcPr>
                </a:tc>
                <a:extLst>
                  <a:ext uri="{0D108BD9-81ED-4DB2-BD59-A6C34878D82A}">
                    <a16:rowId xmlns:a16="http://schemas.microsoft.com/office/drawing/2014/main" val="2487651964"/>
                  </a:ext>
                </a:extLst>
              </a:tr>
              <a:tr h="0">
                <a:tc>
                  <a:txBody>
                    <a:bodyPr/>
                    <a:lstStyle/>
                    <a:p>
                      <a:r>
                        <a:rPr lang="en-US" sz="2600">
                          <a:latin typeface="Century Gothic Paneuropean"/>
                        </a:rPr>
                        <a:t>Trip Characteristics</a:t>
                      </a:r>
                    </a:p>
                  </a:txBody>
                  <a:tcPr anchor="ctr">
                    <a:lnL>
                      <a:noFill/>
                    </a:lnL>
                    <a:lnR>
                      <a:noFill/>
                    </a:lnR>
                    <a:lnT>
                      <a:noFill/>
                    </a:lnT>
                    <a:lnB>
                      <a:noFill/>
                    </a:lnB>
                    <a:noFill/>
                  </a:tcPr>
                </a:tc>
                <a:tc>
                  <a:txBody>
                    <a:bodyPr/>
                    <a:lstStyle/>
                    <a:p>
                      <a:endParaRPr lang="en-US" sz="2600">
                        <a:latin typeface="Century Gothic Paneuropean"/>
                      </a:endParaRPr>
                    </a:p>
                    <a:p>
                      <a:pPr lvl="0">
                        <a:buNone/>
                      </a:pPr>
                      <a:r>
                        <a:rPr lang="en-US" sz="2600" err="1">
                          <a:latin typeface="Century Gothic Paneuropean"/>
                        </a:rPr>
                        <a:t>trip_duration</a:t>
                      </a:r>
                      <a:r>
                        <a:rPr lang="en-US" sz="2600">
                          <a:latin typeface="Century Gothic Paneuropean"/>
                        </a:rPr>
                        <a:t> = (Drop off time) - (Pick up time)</a:t>
                      </a:r>
                      <a:endParaRPr lang="en-US"/>
                    </a:p>
                    <a:p>
                      <a:pPr lvl="0">
                        <a:buNone/>
                      </a:pPr>
                      <a:r>
                        <a:rPr lang="en-US" sz="2600" err="1">
                          <a:latin typeface="Century Gothic Paneuropean"/>
                        </a:rPr>
                        <a:t>fare_per_mile</a:t>
                      </a:r>
                      <a:r>
                        <a:rPr lang="en-US" sz="2600">
                          <a:latin typeface="Century Gothic Paneuropean"/>
                        </a:rPr>
                        <a:t> = (fare amount) / (trip distance)</a:t>
                      </a:r>
                    </a:p>
                    <a:p>
                      <a:pPr lvl="0">
                        <a:buNone/>
                      </a:pPr>
                      <a:r>
                        <a:rPr lang="en-US" sz="2600">
                          <a:latin typeface="Century Gothic Paneuropean"/>
                        </a:rPr>
                        <a:t>Tipped = Binary classification whether tipped or not</a:t>
                      </a:r>
                    </a:p>
                    <a:p>
                      <a:pPr lvl="0">
                        <a:buNone/>
                      </a:pPr>
                      <a:r>
                        <a:rPr lang="en-US" sz="2600" err="1">
                          <a:latin typeface="Century Gothic Paneuropean"/>
                        </a:rPr>
                        <a:t>Taxi_type</a:t>
                      </a:r>
                      <a:r>
                        <a:rPr lang="en-US" sz="2600">
                          <a:latin typeface="Century Gothic Paneuropean"/>
                        </a:rPr>
                        <a:t> = (yellow, green, Uber, Lyft)</a:t>
                      </a:r>
                    </a:p>
                    <a:p>
                      <a:pPr lvl="0">
                        <a:buNone/>
                      </a:pPr>
                      <a:endParaRPr lang="en-US" sz="2600">
                        <a:latin typeface="Century Gothic Paneuropean"/>
                      </a:endParaRPr>
                    </a:p>
                  </a:txBody>
                  <a:tcPr anchor="ctr">
                    <a:lnL>
                      <a:noFill/>
                    </a:lnL>
                    <a:lnR>
                      <a:noFill/>
                    </a:lnR>
                    <a:lnT>
                      <a:noFill/>
                    </a:lnT>
                    <a:lnB>
                      <a:noFill/>
                    </a:lnB>
                    <a:noFill/>
                  </a:tcPr>
                </a:tc>
                <a:extLst>
                  <a:ext uri="{0D108BD9-81ED-4DB2-BD59-A6C34878D82A}">
                    <a16:rowId xmlns:a16="http://schemas.microsoft.com/office/drawing/2014/main" val="3223072204"/>
                  </a:ext>
                </a:extLst>
              </a:tr>
              <a:tr h="0">
                <a:tc>
                  <a:txBody>
                    <a:bodyPr/>
                    <a:lstStyle/>
                    <a:p>
                      <a:r>
                        <a:rPr lang="en-US" sz="2600">
                          <a:latin typeface="Century Gothic Paneuropean"/>
                        </a:rPr>
                        <a:t>Socioeconomic</a:t>
                      </a:r>
                    </a:p>
                  </a:txBody>
                  <a:tcPr anchor="ctr">
                    <a:lnL>
                      <a:noFill/>
                    </a:lnL>
                    <a:lnR>
                      <a:noFill/>
                    </a:lnR>
                    <a:lnT>
                      <a:noFill/>
                    </a:lnT>
                    <a:lnB>
                      <a:noFill/>
                    </a:lnB>
                    <a:noFill/>
                  </a:tcPr>
                </a:tc>
                <a:tc>
                  <a:txBody>
                    <a:bodyPr/>
                    <a:lstStyle/>
                    <a:p>
                      <a:r>
                        <a:rPr lang="en-US" sz="2600">
                          <a:latin typeface="Century Gothic Paneuropean"/>
                        </a:rPr>
                        <a:t>income_quartile  = </a:t>
                      </a:r>
                    </a:p>
                    <a:p>
                      <a:r>
                        <a:rPr lang="en-US" sz="2600">
                          <a:latin typeface="Century Gothic Paneuropean"/>
                        </a:rPr>
                        <a:t>1. 32500 – 55000</a:t>
                      </a:r>
                    </a:p>
                    <a:p>
                      <a:r>
                        <a:rPr lang="en-US" sz="2600">
                          <a:latin typeface="Century Gothic Paneuropean"/>
                        </a:rPr>
                        <a:t>2. 67500 – 87500</a:t>
                      </a:r>
                    </a:p>
                    <a:p>
                      <a:r>
                        <a:rPr lang="en-US" sz="2600">
                          <a:latin typeface="Century Gothic Paneuropean"/>
                        </a:rPr>
                        <a:t>3. 105500 – 122500</a:t>
                      </a:r>
                    </a:p>
                    <a:p>
                      <a:r>
                        <a:rPr lang="en-US" sz="2600">
                          <a:latin typeface="Century Gothic Paneuropean"/>
                        </a:rPr>
                        <a:t>4. 137500 – 175000 </a:t>
                      </a:r>
                    </a:p>
                    <a:p>
                      <a:endParaRPr lang="en-US" sz="2600">
                        <a:latin typeface="Century Gothic Paneuropean"/>
                      </a:endParaRPr>
                    </a:p>
                    <a:p>
                      <a:pPr lvl="0">
                        <a:buNone/>
                      </a:pPr>
                      <a:r>
                        <a:rPr lang="en-US" sz="2600">
                          <a:latin typeface="Century Gothic Paneuropean"/>
                        </a:rPr>
                        <a:t>income_interaction = (PU_income_quartile) x (DO_income_quartile)</a:t>
                      </a:r>
                    </a:p>
                  </a:txBody>
                  <a:tcPr anchor="ctr">
                    <a:lnL>
                      <a:noFill/>
                    </a:lnL>
                    <a:lnR>
                      <a:noFill/>
                    </a:lnR>
                    <a:lnT>
                      <a:noFill/>
                    </a:lnT>
                    <a:lnB>
                      <a:noFill/>
                    </a:lnB>
                    <a:noFill/>
                  </a:tcPr>
                </a:tc>
                <a:extLst>
                  <a:ext uri="{0D108BD9-81ED-4DB2-BD59-A6C34878D82A}">
                    <a16:rowId xmlns:a16="http://schemas.microsoft.com/office/drawing/2014/main" val="2435503520"/>
                  </a:ext>
                </a:extLst>
              </a:tr>
              <a:tr h="0">
                <a:tc>
                  <a:txBody>
                    <a:bodyPr/>
                    <a:lstStyle/>
                    <a:p>
                      <a:endParaRPr lang="en-US" sz="2600">
                        <a:latin typeface="Century Gothic Paneuropean"/>
                      </a:endParaRPr>
                    </a:p>
                  </a:txBody>
                  <a:tcPr anchor="ctr">
                    <a:lnL>
                      <a:noFill/>
                    </a:lnL>
                    <a:lnR>
                      <a:noFill/>
                    </a:lnR>
                    <a:lnT>
                      <a:noFill/>
                    </a:lnT>
                    <a:lnB>
                      <a:noFill/>
                    </a:lnB>
                    <a:noFill/>
                  </a:tcPr>
                </a:tc>
                <a:tc>
                  <a:txBody>
                    <a:bodyPr/>
                    <a:lstStyle/>
                    <a:p>
                      <a:pPr lvl="0">
                        <a:buNone/>
                      </a:pPr>
                      <a:endParaRPr lang="en-US" sz="2600">
                        <a:latin typeface="Century Gothic Paneuropean"/>
                      </a:endParaRPr>
                    </a:p>
                  </a:txBody>
                  <a:tcPr anchor="ctr">
                    <a:lnL>
                      <a:noFill/>
                    </a:lnL>
                    <a:lnR>
                      <a:noFill/>
                    </a:lnR>
                    <a:lnT>
                      <a:noFill/>
                    </a:lnT>
                    <a:lnB>
                      <a:noFill/>
                    </a:lnB>
                    <a:noFill/>
                  </a:tcPr>
                </a:tc>
                <a:extLst>
                  <a:ext uri="{0D108BD9-81ED-4DB2-BD59-A6C34878D82A}">
                    <a16:rowId xmlns:a16="http://schemas.microsoft.com/office/drawing/2014/main" val="9897952"/>
                  </a:ext>
                </a:extLst>
              </a:tr>
            </a:tbl>
          </a:graphicData>
        </a:graphic>
      </p:graphicFrame>
    </p:spTree>
    <p:extLst>
      <p:ext uri="{BB962C8B-B14F-4D97-AF65-F5344CB8AC3E}">
        <p14:creationId xmlns:p14="http://schemas.microsoft.com/office/powerpoint/2010/main" val="369816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0A393-3B41-E2B3-7909-D15032603114}"/>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E6D8FD7-18FB-54CB-31D9-F7669278F605}"/>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Feature Overview</a:t>
            </a:r>
            <a:endParaRPr lang="en-US"/>
          </a:p>
        </p:txBody>
      </p:sp>
      <p:grpSp>
        <p:nvGrpSpPr>
          <p:cNvPr id="5" name="Group 5">
            <a:extLst>
              <a:ext uri="{FF2B5EF4-FFF2-40B4-BE49-F238E27FC236}">
                <a16:creationId xmlns:a16="http://schemas.microsoft.com/office/drawing/2014/main" id="{C8A47D64-E88C-02A3-8932-C12009464170}"/>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600942CC-E7BE-1EB2-2713-E6CBBB1BFD0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2D330D1F-0990-E6C6-2910-00DD604DC8F6}"/>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A62F72FF-B901-812C-3D5B-A510AC952564}"/>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665BBD23-5C64-C69A-8670-B3C50CE8C71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C4448B7B-4A91-14A3-6474-43A84B293EA9}"/>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A1A6293-C9BE-CA1D-630E-EEF2B95C661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287A63E3-6E04-211A-C85A-907AA150730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0D90F824-994E-5084-92E8-1D85AE969CC6}"/>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463D82C7-DBE5-F554-C2D5-DFAE24C27D23}"/>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E7F4540-B4EE-55C0-E534-2743406D0B1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aphicFrame>
        <p:nvGraphicFramePr>
          <p:cNvPr id="16" name="Table 15">
            <a:extLst>
              <a:ext uri="{FF2B5EF4-FFF2-40B4-BE49-F238E27FC236}">
                <a16:creationId xmlns:a16="http://schemas.microsoft.com/office/drawing/2014/main" id="{1B581DE9-EBC8-FF3F-863D-84E595785497}"/>
              </a:ext>
            </a:extLst>
          </p:cNvPr>
          <p:cNvGraphicFramePr>
            <a:graphicFrameLocks noGrp="1"/>
          </p:cNvGraphicFramePr>
          <p:nvPr>
            <p:extLst>
              <p:ext uri="{D42A27DB-BD31-4B8C-83A1-F6EECF244321}">
                <p14:modId xmlns:p14="http://schemas.microsoft.com/office/powerpoint/2010/main" val="1519318577"/>
              </p:ext>
            </p:extLst>
          </p:nvPr>
        </p:nvGraphicFramePr>
        <p:xfrm>
          <a:off x="1307703" y="3446836"/>
          <a:ext cx="14775845" cy="2529840"/>
        </p:xfrm>
        <a:graphic>
          <a:graphicData uri="http://schemas.openxmlformats.org/drawingml/2006/table">
            <a:tbl>
              <a:tblPr bandRow="1">
                <a:tableStyleId>{5C22544A-7EE6-4342-B048-85BDC9FD1C3A}</a:tableStyleId>
              </a:tblPr>
              <a:tblGrid>
                <a:gridCol w="3341355">
                  <a:extLst>
                    <a:ext uri="{9D8B030D-6E8A-4147-A177-3AD203B41FA5}">
                      <a16:colId xmlns:a16="http://schemas.microsoft.com/office/drawing/2014/main" val="2683540665"/>
                    </a:ext>
                  </a:extLst>
                </a:gridCol>
                <a:gridCol w="11434490">
                  <a:extLst>
                    <a:ext uri="{9D8B030D-6E8A-4147-A177-3AD203B41FA5}">
                      <a16:colId xmlns:a16="http://schemas.microsoft.com/office/drawing/2014/main" val="2792654824"/>
                    </a:ext>
                  </a:extLst>
                </a:gridCol>
              </a:tblGrid>
              <a:tr h="0">
                <a:tc>
                  <a:txBody>
                    <a:bodyPr/>
                    <a:lstStyle/>
                    <a:p>
                      <a:r>
                        <a:rPr lang="en-US" sz="3200" b="1">
                          <a:latin typeface="Century Gothic Paneuropean"/>
                        </a:rPr>
                        <a:t>Category</a:t>
                      </a:r>
                    </a:p>
                  </a:txBody>
                  <a:tcPr anchor="ctr">
                    <a:lnL>
                      <a:noFill/>
                    </a:lnL>
                    <a:lnR>
                      <a:noFill/>
                    </a:lnR>
                    <a:lnT>
                      <a:noFill/>
                    </a:lnT>
                    <a:lnB>
                      <a:noFill/>
                    </a:lnB>
                    <a:noFill/>
                  </a:tcPr>
                </a:tc>
                <a:tc>
                  <a:txBody>
                    <a:bodyPr/>
                    <a:lstStyle/>
                    <a:p>
                      <a:r>
                        <a:rPr lang="en-US" sz="3200" b="1">
                          <a:latin typeface="Century Gothic Paneuropean"/>
                        </a:rPr>
                        <a:t>Features</a:t>
                      </a:r>
                    </a:p>
                  </a:txBody>
                  <a:tcPr anchor="ctr">
                    <a:lnL>
                      <a:noFill/>
                    </a:lnL>
                    <a:lnR>
                      <a:noFill/>
                    </a:lnR>
                    <a:lnT>
                      <a:noFill/>
                    </a:lnT>
                    <a:lnB>
                      <a:noFill/>
                    </a:lnB>
                    <a:noFill/>
                  </a:tcPr>
                </a:tc>
                <a:extLst>
                  <a:ext uri="{0D108BD9-81ED-4DB2-BD59-A6C34878D82A}">
                    <a16:rowId xmlns:a16="http://schemas.microsoft.com/office/drawing/2014/main" val="2891615679"/>
                  </a:ext>
                </a:extLst>
              </a:tr>
              <a:tr h="0">
                <a:tc>
                  <a:txBody>
                    <a:bodyPr/>
                    <a:lstStyle/>
                    <a:p>
                      <a:r>
                        <a:rPr lang="en-US" sz="2600">
                          <a:latin typeface="Century Gothic Paneuropean"/>
                        </a:rPr>
                        <a:t>Time</a:t>
                      </a:r>
                    </a:p>
                  </a:txBody>
                  <a:tcPr anchor="ctr">
                    <a:lnL>
                      <a:noFill/>
                    </a:lnL>
                    <a:lnR>
                      <a:noFill/>
                    </a:lnR>
                    <a:lnT>
                      <a:noFill/>
                    </a:lnT>
                    <a:lnB>
                      <a:noFill/>
                    </a:lnB>
                    <a:noFill/>
                  </a:tcPr>
                </a:tc>
                <a:tc>
                  <a:txBody>
                    <a:bodyPr/>
                    <a:lstStyle/>
                    <a:p>
                      <a:r>
                        <a:rPr lang="en-US" sz="2600" err="1">
                          <a:latin typeface="Century Gothic Paneuropean"/>
                        </a:rPr>
                        <a:t>PU_day_of_week</a:t>
                      </a:r>
                      <a:r>
                        <a:rPr lang="en-US" sz="2600">
                          <a:latin typeface="Century Gothic Paneuropean"/>
                        </a:rPr>
                        <a:t>, </a:t>
                      </a:r>
                      <a:r>
                        <a:rPr lang="en-US" sz="2600" err="1">
                          <a:latin typeface="Century Gothic Paneuropean"/>
                        </a:rPr>
                        <a:t>PU_hour</a:t>
                      </a:r>
                      <a:r>
                        <a:rPr lang="en-US" sz="2600">
                          <a:latin typeface="Century Gothic Paneuropean"/>
                        </a:rPr>
                        <a:t>, </a:t>
                      </a:r>
                      <a:r>
                        <a:rPr lang="en-US" sz="2600" err="1">
                          <a:latin typeface="Century Gothic Paneuropean"/>
                        </a:rPr>
                        <a:t>DO_day_of_week</a:t>
                      </a:r>
                      <a:r>
                        <a:rPr lang="en-US" sz="2600">
                          <a:latin typeface="Century Gothic Paneuropean"/>
                        </a:rPr>
                        <a:t>, </a:t>
                      </a:r>
                      <a:r>
                        <a:rPr lang="en-US" sz="2600" err="1">
                          <a:latin typeface="Century Gothic Paneuropean"/>
                        </a:rPr>
                        <a:t>DO_hour</a:t>
                      </a:r>
                      <a:r>
                        <a:rPr lang="en-US" sz="2600">
                          <a:latin typeface="Century Gothic Paneuropean"/>
                        </a:rPr>
                        <a:t>, </a:t>
                      </a:r>
                      <a:r>
                        <a:rPr lang="en-US" sz="2600" err="1">
                          <a:latin typeface="Century Gothic Paneuropean"/>
                        </a:rPr>
                        <a:t>day_night</a:t>
                      </a:r>
                    </a:p>
                  </a:txBody>
                  <a:tcPr anchor="ctr">
                    <a:lnL>
                      <a:noFill/>
                    </a:lnL>
                    <a:lnR>
                      <a:noFill/>
                    </a:lnR>
                    <a:lnT>
                      <a:noFill/>
                    </a:lnT>
                    <a:lnB>
                      <a:noFill/>
                    </a:lnB>
                    <a:noFill/>
                  </a:tcPr>
                </a:tc>
                <a:extLst>
                  <a:ext uri="{0D108BD9-81ED-4DB2-BD59-A6C34878D82A}">
                    <a16:rowId xmlns:a16="http://schemas.microsoft.com/office/drawing/2014/main" val="2487651964"/>
                  </a:ext>
                </a:extLst>
              </a:tr>
              <a:tr h="0">
                <a:tc>
                  <a:txBody>
                    <a:bodyPr/>
                    <a:lstStyle/>
                    <a:p>
                      <a:r>
                        <a:rPr lang="en-US" sz="2600">
                          <a:latin typeface="Century Gothic Paneuropean"/>
                        </a:rPr>
                        <a:t>Trip Characteristics</a:t>
                      </a:r>
                    </a:p>
                  </a:txBody>
                  <a:tcPr anchor="ctr">
                    <a:lnL>
                      <a:noFill/>
                    </a:lnL>
                    <a:lnR>
                      <a:noFill/>
                    </a:lnR>
                    <a:lnT>
                      <a:noFill/>
                    </a:lnT>
                    <a:lnB>
                      <a:noFill/>
                    </a:lnB>
                    <a:noFill/>
                  </a:tcPr>
                </a:tc>
                <a:tc>
                  <a:txBody>
                    <a:bodyPr/>
                    <a:lstStyle/>
                    <a:p>
                      <a:r>
                        <a:rPr lang="en-US" sz="2600" err="1">
                          <a:latin typeface="Century Gothic Paneuropean"/>
                        </a:rPr>
                        <a:t>trip_distance</a:t>
                      </a:r>
                      <a:r>
                        <a:rPr lang="en-US" sz="2600">
                          <a:latin typeface="Century Gothic Paneuropean"/>
                        </a:rPr>
                        <a:t>, </a:t>
                      </a:r>
                      <a:r>
                        <a:rPr lang="en-US" sz="2600" err="1">
                          <a:latin typeface="Century Gothic Paneuropean"/>
                        </a:rPr>
                        <a:t>fare_amount</a:t>
                      </a:r>
                      <a:r>
                        <a:rPr lang="en-US" sz="2600">
                          <a:latin typeface="Century Gothic Paneuropean"/>
                        </a:rPr>
                        <a:t>, </a:t>
                      </a:r>
                      <a:r>
                        <a:rPr lang="en-US" sz="2600" err="1">
                          <a:latin typeface="Century Gothic Paneuropean"/>
                        </a:rPr>
                        <a:t>trip_duration</a:t>
                      </a:r>
                      <a:r>
                        <a:rPr lang="en-US" sz="2600">
                          <a:latin typeface="Century Gothic Paneuropean"/>
                        </a:rPr>
                        <a:t>, </a:t>
                      </a:r>
                      <a:r>
                        <a:rPr lang="en-US" sz="2600" err="1">
                          <a:latin typeface="Century Gothic Paneuropean"/>
                        </a:rPr>
                        <a:t>fare_per_mile</a:t>
                      </a:r>
                      <a:r>
                        <a:rPr lang="en-US" sz="2600">
                          <a:latin typeface="Century Gothic Paneuropean"/>
                        </a:rPr>
                        <a:t>, tipped</a:t>
                      </a:r>
                    </a:p>
                  </a:txBody>
                  <a:tcPr anchor="ctr">
                    <a:lnL>
                      <a:noFill/>
                    </a:lnL>
                    <a:lnR>
                      <a:noFill/>
                    </a:lnR>
                    <a:lnT>
                      <a:noFill/>
                    </a:lnT>
                    <a:lnB>
                      <a:noFill/>
                    </a:lnB>
                    <a:noFill/>
                  </a:tcPr>
                </a:tc>
                <a:extLst>
                  <a:ext uri="{0D108BD9-81ED-4DB2-BD59-A6C34878D82A}">
                    <a16:rowId xmlns:a16="http://schemas.microsoft.com/office/drawing/2014/main" val="3223072204"/>
                  </a:ext>
                </a:extLst>
              </a:tr>
              <a:tr h="0">
                <a:tc>
                  <a:txBody>
                    <a:bodyPr/>
                    <a:lstStyle/>
                    <a:p>
                      <a:r>
                        <a:rPr lang="en-US" sz="2600">
                          <a:latin typeface="Century Gothic Paneuropean"/>
                        </a:rPr>
                        <a:t>Categorical</a:t>
                      </a:r>
                    </a:p>
                  </a:txBody>
                  <a:tcPr anchor="ctr">
                    <a:lnL>
                      <a:noFill/>
                    </a:lnL>
                    <a:lnR>
                      <a:noFill/>
                    </a:lnR>
                    <a:lnT>
                      <a:noFill/>
                    </a:lnT>
                    <a:lnB>
                      <a:noFill/>
                    </a:lnB>
                    <a:noFill/>
                  </a:tcPr>
                </a:tc>
                <a:tc>
                  <a:txBody>
                    <a:bodyPr/>
                    <a:lstStyle/>
                    <a:p>
                      <a:r>
                        <a:rPr lang="en-US" sz="2600" err="1">
                          <a:latin typeface="Century Gothic Paneuropean"/>
                        </a:rPr>
                        <a:t>taxi_type</a:t>
                      </a:r>
                      <a:r>
                        <a:rPr lang="en-US" sz="2600">
                          <a:latin typeface="Century Gothic Paneuropean"/>
                        </a:rPr>
                        <a:t> </a:t>
                      </a:r>
                    </a:p>
                  </a:txBody>
                  <a:tcPr anchor="ctr">
                    <a:lnL>
                      <a:noFill/>
                    </a:lnL>
                    <a:lnR>
                      <a:noFill/>
                    </a:lnR>
                    <a:lnT>
                      <a:noFill/>
                    </a:lnT>
                    <a:lnB>
                      <a:noFill/>
                    </a:lnB>
                    <a:noFill/>
                  </a:tcPr>
                </a:tc>
                <a:extLst>
                  <a:ext uri="{0D108BD9-81ED-4DB2-BD59-A6C34878D82A}">
                    <a16:rowId xmlns:a16="http://schemas.microsoft.com/office/drawing/2014/main" val="393433006"/>
                  </a:ext>
                </a:extLst>
              </a:tr>
              <a:tr h="0">
                <a:tc>
                  <a:txBody>
                    <a:bodyPr/>
                    <a:lstStyle/>
                    <a:p>
                      <a:r>
                        <a:rPr lang="en-US" sz="2600">
                          <a:latin typeface="Century Gothic Paneuropean"/>
                        </a:rPr>
                        <a:t>Socioeconomic</a:t>
                      </a:r>
                    </a:p>
                  </a:txBody>
                  <a:tcPr anchor="ctr">
                    <a:lnL>
                      <a:noFill/>
                    </a:lnL>
                    <a:lnR>
                      <a:noFill/>
                    </a:lnR>
                    <a:lnT>
                      <a:noFill/>
                    </a:lnT>
                    <a:lnB>
                      <a:noFill/>
                    </a:lnB>
                    <a:noFill/>
                  </a:tcPr>
                </a:tc>
                <a:tc>
                  <a:txBody>
                    <a:bodyPr/>
                    <a:lstStyle/>
                    <a:p>
                      <a:r>
                        <a:rPr lang="en-US" sz="2600" err="1">
                          <a:latin typeface="Century Gothic Paneuropean"/>
                        </a:rPr>
                        <a:t>PU_income_quartile</a:t>
                      </a:r>
                      <a:r>
                        <a:rPr lang="en-US" sz="2600">
                          <a:latin typeface="Century Gothic Paneuropean"/>
                        </a:rPr>
                        <a:t>, </a:t>
                      </a:r>
                      <a:r>
                        <a:rPr lang="en-US" sz="2600" err="1">
                          <a:latin typeface="Century Gothic Paneuropean"/>
                        </a:rPr>
                        <a:t>DO_income_quartile</a:t>
                      </a:r>
                      <a:r>
                        <a:rPr lang="en-US" sz="2600">
                          <a:latin typeface="Century Gothic Paneuropean"/>
                        </a:rPr>
                        <a:t>, </a:t>
                      </a:r>
                      <a:r>
                        <a:rPr lang="en-US" sz="2600" err="1">
                          <a:latin typeface="Century Gothic Paneuropean"/>
                        </a:rPr>
                        <a:t>income_interaction</a:t>
                      </a:r>
                      <a:endParaRPr lang="en-US" sz="2600">
                        <a:latin typeface="Century Gothic Paneuropean"/>
                      </a:endParaRPr>
                    </a:p>
                  </a:txBody>
                  <a:tcPr anchor="ctr">
                    <a:lnL>
                      <a:noFill/>
                    </a:lnL>
                    <a:lnR>
                      <a:noFill/>
                    </a:lnR>
                    <a:lnT>
                      <a:noFill/>
                    </a:lnT>
                    <a:lnB>
                      <a:noFill/>
                    </a:lnB>
                    <a:noFill/>
                  </a:tcPr>
                </a:tc>
                <a:extLst>
                  <a:ext uri="{0D108BD9-81ED-4DB2-BD59-A6C34878D82A}">
                    <a16:rowId xmlns:a16="http://schemas.microsoft.com/office/drawing/2014/main" val="2435503520"/>
                  </a:ext>
                </a:extLst>
              </a:tr>
            </a:tbl>
          </a:graphicData>
        </a:graphic>
      </p:graphicFrame>
      <p:sp>
        <p:nvSpPr>
          <p:cNvPr id="19" name="TextBox 18">
            <a:extLst>
              <a:ext uri="{FF2B5EF4-FFF2-40B4-BE49-F238E27FC236}">
                <a16:creationId xmlns:a16="http://schemas.microsoft.com/office/drawing/2014/main" id="{C5863939-5500-6403-30CF-6E809AAC4EF7}"/>
              </a:ext>
            </a:extLst>
          </p:cNvPr>
          <p:cNvSpPr txBox="1"/>
          <p:nvPr/>
        </p:nvSpPr>
        <p:spPr>
          <a:xfrm>
            <a:off x="1207365" y="6567785"/>
            <a:ext cx="14963140" cy="1538883"/>
          </a:xfrm>
          <a:prstGeom prst="rect">
            <a:avLst/>
          </a:prstGeom>
        </p:spPr>
        <p:txBody>
          <a:bodyPr wrap="square" lIns="0" tIns="0" rIns="0" bIns="0" rtlCol="0" anchor="t">
            <a:spAutoFit/>
          </a:bodyPr>
          <a:lstStyle/>
          <a:p>
            <a:pPr indent="-64135"/>
            <a:r>
              <a:rPr lang="en-US" sz="3200" b="1">
                <a:solidFill>
                  <a:srgbClr val="000000"/>
                </a:solidFill>
                <a:latin typeface="Century Gothic Paneuropean"/>
                <a:cs typeface="Century Gothic Paneuropean"/>
              </a:rPr>
              <a:t>Target Variable</a:t>
            </a:r>
            <a:endParaRPr lang="en-US" sz="3200" b="1">
              <a:solidFill>
                <a:srgbClr val="000000"/>
              </a:solidFill>
              <a:latin typeface="Century Gothic Paneuropean"/>
              <a:ea typeface="Calibri"/>
              <a:cs typeface="Calibri"/>
            </a:endParaRPr>
          </a:p>
          <a:p>
            <a:pPr marL="393065" indent="-457200">
              <a:buFont typeface="Arial"/>
              <a:buChar char="•"/>
            </a:pPr>
            <a:r>
              <a:rPr lang="en-US" sz="3200" err="1">
                <a:latin typeface="Century Gothic Paneuropean"/>
                <a:cs typeface="Century Gothic Paneuropean"/>
              </a:rPr>
              <a:t>tip_percentage</a:t>
            </a:r>
            <a:r>
              <a:rPr lang="en-US" sz="3200">
                <a:latin typeface="Century Gothic Paneuropean"/>
                <a:cs typeface="Century Gothic Paneuropean"/>
              </a:rPr>
              <a:t> = (</a:t>
            </a:r>
            <a:r>
              <a:rPr lang="en-US" sz="3200" err="1">
                <a:latin typeface="Century Gothic Paneuropean"/>
                <a:cs typeface="Century Gothic Paneuropean"/>
              </a:rPr>
              <a:t>tip_amount</a:t>
            </a:r>
            <a:r>
              <a:rPr lang="en-US" sz="3200">
                <a:latin typeface="Century Gothic Paneuropean"/>
                <a:cs typeface="Century Gothic Paneuropean"/>
              </a:rPr>
              <a:t> / </a:t>
            </a:r>
            <a:r>
              <a:rPr lang="en-US" sz="3200" err="1">
                <a:latin typeface="Century Gothic Paneuropean"/>
                <a:cs typeface="Century Gothic Paneuropean"/>
              </a:rPr>
              <a:t>fare_amount</a:t>
            </a:r>
            <a:r>
              <a:rPr lang="en-US" sz="3200">
                <a:latin typeface="Century Gothic Paneuropean"/>
                <a:cs typeface="Century Gothic Paneuropean"/>
              </a:rPr>
              <a:t>) *100</a:t>
            </a:r>
          </a:p>
          <a:p>
            <a:pPr indent="-64135"/>
            <a:br>
              <a:rPr lang="en-US"/>
            </a:br>
            <a:endParaRPr lang="en-US">
              <a:ea typeface="Calibri"/>
              <a:cs typeface="Calibri"/>
            </a:endParaRPr>
          </a:p>
        </p:txBody>
      </p:sp>
    </p:spTree>
    <p:extLst>
      <p:ext uri="{BB962C8B-B14F-4D97-AF65-F5344CB8AC3E}">
        <p14:creationId xmlns:p14="http://schemas.microsoft.com/office/powerpoint/2010/main" val="1904892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B24FF-8A05-75AA-0258-CF2884E4BB7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4090359-FA50-DDFA-98AA-3817FB3CC9F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a:p>
        </p:txBody>
      </p:sp>
      <p:grpSp>
        <p:nvGrpSpPr>
          <p:cNvPr id="5" name="Group 5">
            <a:extLst>
              <a:ext uri="{FF2B5EF4-FFF2-40B4-BE49-F238E27FC236}">
                <a16:creationId xmlns:a16="http://schemas.microsoft.com/office/drawing/2014/main" id="{99C2C140-A65E-B9A1-F63F-649B8B9DBF51}"/>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CE5E11D8-AD95-2B75-9D69-576DE940AE2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4A24CB18-720F-9D86-6241-08802CF85A65}"/>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F2BB4F44-BD86-C874-9576-204A92B5509F}"/>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8A8AA100-C541-FA39-66D4-CB543DA1130D}"/>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4337DFDC-4CFC-7DDA-B98C-073508B0C49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EBC1BD2-A611-76A7-E90E-3ACF3A6501E4}"/>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155FDDD-6FF1-BFA0-64EB-73E65B430B8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055FF138-502C-2EDB-DE44-DAE287883C1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43568874-A895-CF4B-BD33-AAD07CBADC63}"/>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8845A2B3-1F80-83A4-B089-C5C1BE55798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102ED1B0-3A20-5818-7BD5-9636B7DF71DB}"/>
              </a:ext>
            </a:extLst>
          </p:cNvPr>
          <p:cNvSpPr txBox="1"/>
          <p:nvPr/>
        </p:nvSpPr>
        <p:spPr>
          <a:xfrm>
            <a:off x="1352838" y="5653385"/>
            <a:ext cx="14963140" cy="2769989"/>
          </a:xfrm>
          <a:prstGeom prst="rect">
            <a:avLst/>
          </a:prstGeom>
        </p:spPr>
        <p:txBody>
          <a:bodyPr wrap="square" lIns="0" tIns="0" rIns="0" bIns="0" rtlCol="0" anchor="t">
            <a:spAutoFit/>
          </a:bodyPr>
          <a:lstStyle/>
          <a:p>
            <a:pPr indent="-64135"/>
            <a:endParaRPr lang="en-US" sz="3200">
              <a:solidFill>
                <a:srgbClr val="000000"/>
              </a:solidFill>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Mean Squared Error (MSE): 50.8365</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Root Mean Squared Error (RMSE): 7.1300</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Mean Absolute Error (MAE): 2.6194</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R² Score: 0.6870</a:t>
            </a:r>
            <a:endParaRPr lang="en-US" sz="2600">
              <a:latin typeface="Century Gothic Paneuropean"/>
              <a:cs typeface="Century Gothic Paneuropean"/>
            </a:endParaRPr>
          </a:p>
          <a:p>
            <a:pPr marL="785495" lvl="1" indent="-392430">
              <a:buFont typeface="Arial"/>
              <a:buChar char="•"/>
            </a:pPr>
            <a:r>
              <a:rPr lang="en-US" sz="2600">
                <a:solidFill>
                  <a:srgbClr val="000000"/>
                </a:solidFill>
                <a:latin typeface="Century Gothic Paneuropean"/>
                <a:cs typeface="Century Gothic Paneuropean"/>
                <a:sym typeface="Century Gothic Paneuropean"/>
              </a:rPr>
              <a:t>Adjusted R² Score: 0.6870</a:t>
            </a:r>
            <a:br>
              <a:rPr lang="en-US"/>
            </a:br>
            <a:endParaRPr lang="en-US">
              <a:ea typeface="Calibri"/>
              <a:cs typeface="Calibri"/>
            </a:endParaRPr>
          </a:p>
        </p:txBody>
      </p:sp>
      <p:pic>
        <p:nvPicPr>
          <p:cNvPr id="16" name="Picture 15" descr="A math equations on a white background&#10;&#10;AI-generated content may be incorrect.">
            <a:extLst>
              <a:ext uri="{FF2B5EF4-FFF2-40B4-BE49-F238E27FC236}">
                <a16:creationId xmlns:a16="http://schemas.microsoft.com/office/drawing/2014/main" id="{B33E7E15-1C3C-AE33-49D9-600D7659E8E5}"/>
              </a:ext>
            </a:extLst>
          </p:cNvPr>
          <p:cNvPicPr>
            <a:picLocks noChangeAspect="1"/>
          </p:cNvPicPr>
          <p:nvPr/>
        </p:nvPicPr>
        <p:blipFill>
          <a:blip r:embed="rId5"/>
          <a:srcRect l="57" b="4511"/>
          <a:stretch/>
        </p:blipFill>
        <p:spPr>
          <a:xfrm>
            <a:off x="1671548" y="3090281"/>
            <a:ext cx="14329592" cy="2178740"/>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468106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D7249-17E5-EFC8-19B3-A4D416C3E20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CE477B6-1E6A-7281-AFFA-5EB1B6FB082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a:p>
        </p:txBody>
      </p:sp>
      <p:grpSp>
        <p:nvGrpSpPr>
          <p:cNvPr id="5" name="Group 5">
            <a:extLst>
              <a:ext uri="{FF2B5EF4-FFF2-40B4-BE49-F238E27FC236}">
                <a16:creationId xmlns:a16="http://schemas.microsoft.com/office/drawing/2014/main" id="{9CE27195-0DA9-6F70-5CE4-F5D790D3791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FF27D1BD-3BF3-DDAF-7764-706371987DB3}"/>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BB2884F4-0C1F-35AF-0A7E-396D63069BF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3C419FCF-018A-2BB7-1F78-7C245855F35F}"/>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3A3C2D53-1F1B-5A68-9D37-9F66A956677E}"/>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F963EFD-9CD9-73E5-5161-72E5A1F65782}"/>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F9BCFDC-D2D2-5281-20E8-24F7A2F6DCFB}"/>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5C00B7D-F311-60E4-2717-922C5DC1D8B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655BC730-CA37-B61A-5873-E2E5E33AA8B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792D1ED5-EA79-F0E0-4179-24EECA47CFB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4B52065E-5C9E-381C-9BAE-85A439FC205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with blue dots&#10;&#10;AI-generated content may be incorrect.">
            <a:extLst>
              <a:ext uri="{FF2B5EF4-FFF2-40B4-BE49-F238E27FC236}">
                <a16:creationId xmlns:a16="http://schemas.microsoft.com/office/drawing/2014/main" id="{7AE8F70B-9238-ABCB-41B4-6641BC9CA7D2}"/>
              </a:ext>
            </a:extLst>
          </p:cNvPr>
          <p:cNvPicPr>
            <a:picLocks noChangeAspect="1"/>
          </p:cNvPicPr>
          <p:nvPr/>
        </p:nvPicPr>
        <p:blipFill>
          <a:blip r:embed="rId5"/>
          <a:srcRect l="2128" r="13761" b="608"/>
          <a:stretch/>
        </p:blipFill>
        <p:spPr>
          <a:xfrm>
            <a:off x="1076297" y="2861219"/>
            <a:ext cx="8054592" cy="5299342"/>
          </a:xfrm>
          <a:prstGeom prst="rect">
            <a:avLst/>
          </a:prstGeom>
          <a:effectLst>
            <a:outerShdw blurRad="50800" dist="38100" dir="2700000">
              <a:srgbClr val="000000">
                <a:alpha val="40000"/>
              </a:srgbClr>
            </a:outerShdw>
          </a:effectLst>
        </p:spPr>
      </p:pic>
      <p:pic>
        <p:nvPicPr>
          <p:cNvPr id="16" name="Picture 15" descr="A graph with a bar graph&#10;&#10;AI-generated content may be incorrect.">
            <a:extLst>
              <a:ext uri="{FF2B5EF4-FFF2-40B4-BE49-F238E27FC236}">
                <a16:creationId xmlns:a16="http://schemas.microsoft.com/office/drawing/2014/main" id="{D9F99463-1E1A-B46F-3592-36E691452EB8}"/>
              </a:ext>
            </a:extLst>
          </p:cNvPr>
          <p:cNvPicPr>
            <a:picLocks noChangeAspect="1"/>
          </p:cNvPicPr>
          <p:nvPr/>
        </p:nvPicPr>
        <p:blipFill>
          <a:blip r:embed="rId6"/>
          <a:srcRect l="4026" r="3148" b="320"/>
          <a:stretch/>
        </p:blipFill>
        <p:spPr>
          <a:xfrm>
            <a:off x="9303942" y="2861350"/>
            <a:ext cx="7836971" cy="5314472"/>
          </a:xfrm>
          <a:prstGeom prst="rect">
            <a:avLst/>
          </a:prstGeom>
          <a:effectLst>
            <a:outerShdw blurRad="50800" dist="38100" dir="2700000">
              <a:srgbClr val="000000">
                <a:alpha val="40000"/>
              </a:srgbClr>
            </a:outerShdw>
          </a:effectLst>
        </p:spPr>
      </p:pic>
      <p:sp>
        <p:nvSpPr>
          <p:cNvPr id="19" name="TextBox 18">
            <a:extLst>
              <a:ext uri="{FF2B5EF4-FFF2-40B4-BE49-F238E27FC236}">
                <a16:creationId xmlns:a16="http://schemas.microsoft.com/office/drawing/2014/main" id="{0547D1A1-2448-AB08-961C-98EC11CB1018}"/>
              </a:ext>
            </a:extLst>
          </p:cNvPr>
          <p:cNvSpPr txBox="1"/>
          <p:nvPr/>
        </p:nvSpPr>
        <p:spPr>
          <a:xfrm>
            <a:off x="1567151" y="8734127"/>
            <a:ext cx="14963140" cy="369332"/>
          </a:xfrm>
          <a:prstGeom prst="rect">
            <a:avLst/>
          </a:prstGeom>
        </p:spPr>
        <p:txBody>
          <a:bodyPr wrap="square" lIns="0" tIns="0" rIns="0" bIns="0" rtlCol="0" anchor="t">
            <a:spAutoFit/>
          </a:bodyPr>
          <a:lstStyle/>
          <a:p>
            <a:pPr marL="735965" lvl="1" indent="-342900">
              <a:buFont typeface="Wingdings"/>
              <a:buChar char="Ø"/>
            </a:pPr>
            <a:r>
              <a:rPr lang="en-US" sz="2400">
                <a:latin typeface="Century Gothic Paneuropean"/>
                <a:ea typeface="Calibri"/>
                <a:cs typeface="Calibri"/>
              </a:rPr>
              <a:t>Removed tip percentage over 100%</a:t>
            </a:r>
            <a:endParaRPr lang="en-US"/>
          </a:p>
        </p:txBody>
      </p:sp>
    </p:spTree>
    <p:extLst>
      <p:ext uri="{BB962C8B-B14F-4D97-AF65-F5344CB8AC3E}">
        <p14:creationId xmlns:p14="http://schemas.microsoft.com/office/powerpoint/2010/main" val="131577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18943" y="-989670"/>
            <a:ext cx="1080715" cy="2956684"/>
            <a:chOff x="0" y="0"/>
            <a:chExt cx="284633" cy="778715"/>
          </a:xfrm>
        </p:grpSpPr>
        <p:sp>
          <p:nvSpPr>
            <p:cNvPr id="3" name="Freeform 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4" name="TextBox 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529352" y="9803843"/>
            <a:ext cx="19346704" cy="821917"/>
            <a:chOff x="0" y="0"/>
            <a:chExt cx="5095428" cy="216472"/>
          </a:xfrm>
        </p:grpSpPr>
        <p:sp>
          <p:nvSpPr>
            <p:cNvPr id="6" name="Freeform 6"/>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7" name="TextBox 7"/>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875411" y="565716"/>
            <a:ext cx="8537178" cy="1392115"/>
          </a:xfrm>
          <a:prstGeom prst="rect">
            <a:avLst/>
          </a:prstGeom>
        </p:spPr>
        <p:txBody>
          <a:bodyPr lIns="0" tIns="0" rIns="0" bIns="0" rtlCol="0" anchor="t">
            <a:spAutoFit/>
          </a:bodyPr>
          <a:lstStyle/>
          <a:p>
            <a:pPr algn="ctr">
              <a:lnSpc>
                <a:spcPts val="11469"/>
              </a:lnSpc>
            </a:pPr>
            <a:r>
              <a:rPr lang="en-US" sz="8192" b="1">
                <a:solidFill>
                  <a:srgbClr val="000000"/>
                </a:solidFill>
                <a:latin typeface="Century Gothic Paneuropean Bold"/>
                <a:ea typeface="Century Gothic Paneuropean Bold"/>
                <a:cs typeface="Century Gothic Paneuropean Bold"/>
                <a:sym typeface="Century Gothic Paneuropean Bold"/>
              </a:rPr>
              <a:t>BACKGROUND</a:t>
            </a:r>
          </a:p>
        </p:txBody>
      </p:sp>
      <p:sp>
        <p:nvSpPr>
          <p:cNvPr id="10" name="Freeform 10"/>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488343" y="-989670"/>
            <a:ext cx="1080715" cy="2956684"/>
            <a:chOff x="0" y="0"/>
            <a:chExt cx="284633" cy="778715"/>
          </a:xfrm>
        </p:grpSpPr>
        <p:sp>
          <p:nvSpPr>
            <p:cNvPr id="13" name="Freeform 13"/>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15" name="Picture 14" descr="C (New York City Subway service) - Wikipedia">
            <a:extLst>
              <a:ext uri="{FF2B5EF4-FFF2-40B4-BE49-F238E27FC236}">
                <a16:creationId xmlns:a16="http://schemas.microsoft.com/office/drawing/2014/main" id="{C2264331-6F33-C88E-79DD-F9AAD2A50F8F}"/>
              </a:ext>
            </a:extLst>
          </p:cNvPr>
          <p:cNvPicPr>
            <a:picLocks noChangeAspect="1"/>
          </p:cNvPicPr>
          <p:nvPr/>
        </p:nvPicPr>
        <p:blipFill>
          <a:blip r:embed="rId5"/>
          <a:stretch>
            <a:fillRect/>
          </a:stretch>
        </p:blipFill>
        <p:spPr>
          <a:xfrm>
            <a:off x="2487982" y="4858533"/>
            <a:ext cx="2766686" cy="2065230"/>
          </a:xfrm>
          <a:prstGeom prst="rect">
            <a:avLst/>
          </a:prstGeom>
        </p:spPr>
      </p:pic>
      <p:pic>
        <p:nvPicPr>
          <p:cNvPr id="16" name="Picture 15" descr="Should You Bring Your Car When Moving To NYC? Simply Moving Explains">
            <a:extLst>
              <a:ext uri="{FF2B5EF4-FFF2-40B4-BE49-F238E27FC236}">
                <a16:creationId xmlns:a16="http://schemas.microsoft.com/office/drawing/2014/main" id="{FA488FD5-1DFC-782F-CB75-B35B1E663CCE}"/>
              </a:ext>
            </a:extLst>
          </p:cNvPr>
          <p:cNvPicPr>
            <a:picLocks noChangeAspect="1"/>
          </p:cNvPicPr>
          <p:nvPr/>
        </p:nvPicPr>
        <p:blipFill>
          <a:blip r:embed="rId6"/>
          <a:stretch>
            <a:fillRect/>
          </a:stretch>
        </p:blipFill>
        <p:spPr>
          <a:xfrm>
            <a:off x="2487982" y="7073228"/>
            <a:ext cx="2743200" cy="1824228"/>
          </a:xfrm>
          <a:prstGeom prst="rect">
            <a:avLst/>
          </a:prstGeom>
        </p:spPr>
      </p:pic>
      <p:pic>
        <p:nvPicPr>
          <p:cNvPr id="17" name="Picture 16" descr="New York City bus operating costs: an analysis - Curbed NY">
            <a:extLst>
              <a:ext uri="{FF2B5EF4-FFF2-40B4-BE49-F238E27FC236}">
                <a16:creationId xmlns:a16="http://schemas.microsoft.com/office/drawing/2014/main" id="{78ECD581-EE09-F93D-9284-48326561C301}"/>
              </a:ext>
            </a:extLst>
          </p:cNvPr>
          <p:cNvPicPr>
            <a:picLocks noChangeAspect="1"/>
          </p:cNvPicPr>
          <p:nvPr/>
        </p:nvPicPr>
        <p:blipFill>
          <a:blip r:embed="rId7"/>
          <a:stretch>
            <a:fillRect/>
          </a:stretch>
        </p:blipFill>
        <p:spPr>
          <a:xfrm>
            <a:off x="2487983" y="2650820"/>
            <a:ext cx="2743200" cy="2057400"/>
          </a:xfrm>
          <a:prstGeom prst="rect">
            <a:avLst/>
          </a:prstGeom>
        </p:spPr>
      </p:pic>
      <p:sp>
        <p:nvSpPr>
          <p:cNvPr id="18" name="TextBox 17">
            <a:extLst>
              <a:ext uri="{FF2B5EF4-FFF2-40B4-BE49-F238E27FC236}">
                <a16:creationId xmlns:a16="http://schemas.microsoft.com/office/drawing/2014/main" id="{43A67A67-7955-B2AD-784C-B287E283A0AE}"/>
              </a:ext>
            </a:extLst>
          </p:cNvPr>
          <p:cNvSpPr txBox="1"/>
          <p:nvPr/>
        </p:nvSpPr>
        <p:spPr>
          <a:xfrm>
            <a:off x="7286624" y="8929687"/>
            <a:ext cx="887610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entury Gothic Paneuropean"/>
                <a:ea typeface="Calibri"/>
                <a:cs typeface="Calibri"/>
              </a:rPr>
              <a:t>Tipping Issues in a high cost of living city</a:t>
            </a:r>
            <a:endParaRPr lang="en-US" sz="2000">
              <a:latin typeface="Century Gothic Paneuropean"/>
              <a:cs typeface="Century Gothic Paneuropean"/>
            </a:endParaRPr>
          </a:p>
        </p:txBody>
      </p:sp>
      <p:pic>
        <p:nvPicPr>
          <p:cNvPr id="9" name="Picture 8" descr="The New Tipping Culture and the Effects on Consumer Behavior &amp; Business |  Stockton Chamber">
            <a:extLst>
              <a:ext uri="{FF2B5EF4-FFF2-40B4-BE49-F238E27FC236}">
                <a16:creationId xmlns:a16="http://schemas.microsoft.com/office/drawing/2014/main" id="{5BDA32AA-BCFD-5A0A-E734-04BBBEA71D7F}"/>
              </a:ext>
            </a:extLst>
          </p:cNvPr>
          <p:cNvPicPr>
            <a:picLocks noChangeAspect="1"/>
          </p:cNvPicPr>
          <p:nvPr/>
        </p:nvPicPr>
        <p:blipFill>
          <a:blip r:embed="rId8"/>
          <a:stretch>
            <a:fillRect/>
          </a:stretch>
        </p:blipFill>
        <p:spPr>
          <a:xfrm>
            <a:off x="7271359" y="3127593"/>
            <a:ext cx="8802665" cy="552710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888D6-B86B-966C-53E9-319CABE7D98B}"/>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4F82735-D3B8-EE07-B54B-436C68EB3DC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latin typeface="Century Gothic Paneuropean Bold"/>
                <a:ea typeface="Calibri"/>
                <a:cs typeface="Century Gothic Paneuropean Bold"/>
              </a:rPr>
              <a:t>Light GBM</a:t>
            </a:r>
          </a:p>
        </p:txBody>
      </p:sp>
      <p:grpSp>
        <p:nvGrpSpPr>
          <p:cNvPr id="5" name="Group 5">
            <a:extLst>
              <a:ext uri="{FF2B5EF4-FFF2-40B4-BE49-F238E27FC236}">
                <a16:creationId xmlns:a16="http://schemas.microsoft.com/office/drawing/2014/main" id="{21AF46D6-4702-AD61-3485-806477D65396}"/>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AAEDB643-FCB4-7284-4C76-293F8BD1A8E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7E306FB-8FD2-C4D9-5724-A4E7A573FC1D}"/>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F224BFE-717B-A0F2-EA8B-F44920782405}"/>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445A218-BAE9-0AFF-C944-882B8A6C9AF2}"/>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68E88EDC-C7CF-2BB5-CB82-CA20DFDF2CEF}"/>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68E844A-5C9E-350A-54E9-63C5A858DBE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7C7AEBAD-8546-2A1B-F3E0-0ACF3BFD311A}"/>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198DDD2F-6E50-5B2E-51FF-D1CC356881D0}"/>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5C2B8432-D74A-7227-CFE5-5D192FAA69C1}"/>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CAC5B8D6-35AD-34B0-0EDF-8E636B939E4E}"/>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450F63DC-1E44-66E2-6257-B7CC95871EE0}"/>
              </a:ext>
            </a:extLst>
          </p:cNvPr>
          <p:cNvSpPr txBox="1"/>
          <p:nvPr/>
        </p:nvSpPr>
        <p:spPr>
          <a:xfrm>
            <a:off x="2204727" y="2411421"/>
            <a:ext cx="15044782" cy="3062890"/>
          </a:xfrm>
          <a:prstGeom prst="rect">
            <a:avLst/>
          </a:prstGeom>
        </p:spPr>
        <p:txBody>
          <a:bodyPr wrap="square" lIns="0" tIns="0" rIns="0" bIns="0" rtlCol="0" anchor="t">
            <a:spAutoFit/>
          </a:bodyPr>
          <a:lstStyle/>
          <a:p>
            <a:pPr>
              <a:buFont typeface="Arial,Sans-Serif"/>
              <a:buChar char="•"/>
            </a:pPr>
            <a:r>
              <a:rPr lang="en-US" sz="2400">
                <a:latin typeface="Century Gothic Paneuropean"/>
                <a:cs typeface="Century Gothic Paneuropean"/>
              </a:rPr>
              <a:t>Mean Squared Error (MSE): 192.4377
Root Mean Squared Error (RMSE): 13.8722
Mean Absolute Error (MAE): 1.9901
</a:t>
            </a:r>
            <a:r>
              <a:rPr lang="en-US" sz="2400">
                <a:latin typeface="Century Gothic Paneuropean"/>
                <a:ea typeface="Calibri"/>
                <a:cs typeface="Century Gothic Paneuropean"/>
              </a:rPr>
              <a:t>R² Score: -0.1848
</a:t>
            </a:r>
            <a:r>
              <a:rPr lang="en-US" sz="2400">
                <a:latin typeface="Century Gothic Paneuropean"/>
                <a:cs typeface="Century Gothic Paneuropean"/>
              </a:rPr>
              <a:t>Adjusted R² Score: -0.1848</a:t>
            </a:r>
          </a:p>
          <a:p>
            <a:pPr marL="393065"/>
            <a:br>
              <a:rPr lang="en-US"/>
            </a:br>
            <a:endParaRPr lang="en-US" sz="2400">
              <a:latin typeface="Century Gothic Paneuropean"/>
              <a:ea typeface="Calibri"/>
              <a:cs typeface="Calibri"/>
            </a:endParaRPr>
          </a:p>
          <a:p>
            <a:pPr marL="785495" lvl="1" indent="-392430">
              <a:lnSpc>
                <a:spcPts val="5096"/>
              </a:lnSpc>
              <a:buFont typeface="Arial"/>
              <a:buChar char="•"/>
            </a:pPr>
            <a:endParaRPr lang="en-US" sz="2400">
              <a:latin typeface="Century Gothic Paneuropean"/>
              <a:cs typeface="Century Gothic Paneuropean"/>
            </a:endParaRPr>
          </a:p>
        </p:txBody>
      </p:sp>
      <p:pic>
        <p:nvPicPr>
          <p:cNvPr id="17" name="Picture 16" descr="A graph with blue dots and red lines&#10;&#10;AI-generated content may be incorrect.">
            <a:extLst>
              <a:ext uri="{FF2B5EF4-FFF2-40B4-BE49-F238E27FC236}">
                <a16:creationId xmlns:a16="http://schemas.microsoft.com/office/drawing/2014/main" id="{E94E6A35-4283-C522-112D-F9378ED305AE}"/>
              </a:ext>
            </a:extLst>
          </p:cNvPr>
          <p:cNvPicPr>
            <a:picLocks noChangeAspect="1"/>
          </p:cNvPicPr>
          <p:nvPr/>
        </p:nvPicPr>
        <p:blipFill>
          <a:blip r:embed="rId5"/>
          <a:stretch>
            <a:fillRect/>
          </a:stretch>
        </p:blipFill>
        <p:spPr>
          <a:xfrm>
            <a:off x="1194649" y="4212805"/>
            <a:ext cx="8253209" cy="5211503"/>
          </a:xfrm>
          <a:prstGeom prst="rect">
            <a:avLst/>
          </a:prstGeom>
        </p:spPr>
      </p:pic>
      <p:pic>
        <p:nvPicPr>
          <p:cNvPr id="19" name="Picture 18" descr="A graph with a bar graph&#10;&#10;AI-generated content may be incorrect.">
            <a:extLst>
              <a:ext uri="{FF2B5EF4-FFF2-40B4-BE49-F238E27FC236}">
                <a16:creationId xmlns:a16="http://schemas.microsoft.com/office/drawing/2014/main" id="{46000A39-1793-5F97-855D-D08CD6448121}"/>
              </a:ext>
            </a:extLst>
          </p:cNvPr>
          <p:cNvPicPr>
            <a:picLocks noChangeAspect="1"/>
          </p:cNvPicPr>
          <p:nvPr/>
        </p:nvPicPr>
        <p:blipFill>
          <a:blip r:embed="rId6"/>
          <a:stretch>
            <a:fillRect/>
          </a:stretch>
        </p:blipFill>
        <p:spPr>
          <a:xfrm>
            <a:off x="9437057" y="4366433"/>
            <a:ext cx="7522592" cy="4912283"/>
          </a:xfrm>
          <a:prstGeom prst="rect">
            <a:avLst/>
          </a:prstGeom>
        </p:spPr>
      </p:pic>
    </p:spTree>
    <p:extLst>
      <p:ext uri="{BB962C8B-B14F-4D97-AF65-F5344CB8AC3E}">
        <p14:creationId xmlns:p14="http://schemas.microsoft.com/office/powerpoint/2010/main" val="827706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ABC21-6B27-B982-61E4-CED4CB01D4A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855592-9A6B-DECB-99B3-2C0135044E19}"/>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sz="7800" b="1">
              <a:latin typeface="Century Gothic Paneuropean Bold"/>
              <a:ea typeface="Calibri"/>
              <a:cs typeface="Century Gothic Paneuropean Bold"/>
            </a:endParaRPr>
          </a:p>
        </p:txBody>
      </p:sp>
      <p:grpSp>
        <p:nvGrpSpPr>
          <p:cNvPr id="5" name="Group 5">
            <a:extLst>
              <a:ext uri="{FF2B5EF4-FFF2-40B4-BE49-F238E27FC236}">
                <a16:creationId xmlns:a16="http://schemas.microsoft.com/office/drawing/2014/main" id="{0BA4F857-ACED-CE7E-6E30-AB04280D0A45}"/>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D46D2F17-977F-2BCD-FFE9-2EB8BA513691}"/>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3DAE7031-B529-CBF7-B7A9-7BCE61225ED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980931DC-5AE5-5275-98B9-17A5406314E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A8DDA2F6-A83A-D1B4-8340-B07DD5CB4EC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44DA1C2-9CC1-7815-6AF7-AFBC23D0192F}"/>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2BE129C-E353-8804-5C46-8E019025ED9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A9DF201C-1777-A285-24E5-3C2AF9A7B692}"/>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B7C3700-57CF-E00D-FF89-3CCCC118AF35}"/>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13B611F2-3E03-F544-4635-B4C4F543E63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403BE6E-C307-3314-8440-6CA8099E6FF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45E7FCB3-765A-424B-0226-318E99B64123}"/>
              </a:ext>
            </a:extLst>
          </p:cNvPr>
          <p:cNvSpPr txBox="1"/>
          <p:nvPr/>
        </p:nvSpPr>
        <p:spPr>
          <a:xfrm>
            <a:off x="1560656" y="2411421"/>
            <a:ext cx="14963140" cy="3438762"/>
          </a:xfrm>
          <a:prstGeom prst="rect">
            <a:avLst/>
          </a:prstGeom>
        </p:spPr>
        <p:txBody>
          <a:bodyPr wrap="square" lIns="0" tIns="0" rIns="0" bIns="0" rtlCol="0" anchor="t">
            <a:spAutoFit/>
          </a:bodyPr>
          <a:lstStyle/>
          <a:p>
            <a:pPr marL="785495" indent="-392430">
              <a:buFont typeface="Arial"/>
              <a:buChar char="•"/>
            </a:pPr>
            <a:r>
              <a:rPr lang="en-US" sz="3000" b="1">
                <a:latin typeface="Century Gothic Paneuropean"/>
                <a:cs typeface="Century Gothic Paneuropean"/>
              </a:rPr>
              <a:t>After removing tip outliers over 100% </a:t>
            </a:r>
          </a:p>
          <a:p>
            <a:pPr marL="1242695" lvl="1" indent="-392430">
              <a:buFont typeface="Arial"/>
              <a:buChar char="•"/>
            </a:pPr>
            <a:r>
              <a:rPr lang="en-US" sz="2600">
                <a:latin typeface="Century Gothic Paneuropean"/>
                <a:cs typeface="Century Gothic Paneuropean"/>
              </a:rPr>
              <a:t>Mean Squared Error (MSE): 29.4093</a:t>
            </a:r>
            <a:endParaRPr lang="en-US" sz="2600">
              <a:latin typeface="Century Gothic Paneuropean"/>
              <a:ea typeface="Calibri"/>
              <a:cs typeface="Century Gothic Paneuropean"/>
            </a:endParaRPr>
          </a:p>
          <a:p>
            <a:pPr marL="1242695" lvl="2" indent="-392430">
              <a:buFont typeface="Wingdings"/>
              <a:buChar char="§"/>
            </a:pPr>
            <a:r>
              <a:rPr lang="en-US" sz="2600">
                <a:latin typeface="Century Gothic Paneuropean"/>
                <a:cs typeface="Century Gothic Paneuropean"/>
              </a:rPr>
              <a:t>Root Mean Squared Error (RMSE): 5.4230</a:t>
            </a:r>
            <a:endParaRPr lang="en-US" sz="2600">
              <a:latin typeface="Calibri"/>
              <a:ea typeface="Calibri"/>
              <a:cs typeface="Calibri"/>
            </a:endParaRPr>
          </a:p>
          <a:p>
            <a:pPr marL="1242695" lvl="2" indent="-392430">
              <a:buFont typeface="Wingdings"/>
              <a:buChar char="§"/>
            </a:pPr>
            <a:r>
              <a:rPr lang="en-US" sz="2600">
                <a:latin typeface="Century Gothic Paneuropean"/>
                <a:cs typeface="Century Gothic Paneuropean"/>
              </a:rPr>
              <a:t>Mean Absolute Error (MAE): 2.5377</a:t>
            </a:r>
            <a:endParaRPr lang="en-US" sz="2600">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R² Score: 0.7880</a:t>
            </a:r>
            <a:endParaRPr lang="en-US" sz="2600">
              <a:latin typeface="Calibri"/>
              <a:ea typeface="Calibri"/>
              <a:cs typeface="Calibri"/>
            </a:endParaRPr>
          </a:p>
          <a:p>
            <a:pPr marL="1242695" lvl="2" indent="-392430">
              <a:buFont typeface="Wingdings"/>
              <a:buChar char="§"/>
            </a:pPr>
            <a:r>
              <a:rPr lang="en-US" sz="2600">
                <a:latin typeface="Century Gothic Paneuropean"/>
                <a:cs typeface="Century Gothic Paneuropean"/>
              </a:rPr>
              <a:t>Adjusted R² Score: 0.7880</a:t>
            </a:r>
            <a:br>
              <a:rPr lang="en-US"/>
            </a:br>
            <a:endParaRPr lang="en-US" sz="2600">
              <a:latin typeface="Calibri"/>
              <a:ea typeface="Calibri"/>
              <a:cs typeface="Calibri"/>
            </a:endParaRPr>
          </a:p>
          <a:p>
            <a:pPr marL="785495" lvl="1" indent="-392430">
              <a:lnSpc>
                <a:spcPts val="5096"/>
              </a:lnSpc>
              <a:buFont typeface="Arial"/>
              <a:buChar char="•"/>
            </a:pPr>
            <a:endParaRPr lang="en-US" sz="2600">
              <a:latin typeface="Century Gothic Paneuropean"/>
              <a:cs typeface="Century Gothic Paneuropean"/>
            </a:endParaRPr>
          </a:p>
        </p:txBody>
      </p:sp>
      <p:pic>
        <p:nvPicPr>
          <p:cNvPr id="16" name="Picture 15">
            <a:extLst>
              <a:ext uri="{FF2B5EF4-FFF2-40B4-BE49-F238E27FC236}">
                <a16:creationId xmlns:a16="http://schemas.microsoft.com/office/drawing/2014/main" id="{731163F3-1C39-C6C7-AC3E-B7D73DEA97CD}"/>
              </a:ext>
            </a:extLst>
          </p:cNvPr>
          <p:cNvPicPr>
            <a:picLocks noChangeAspect="1"/>
          </p:cNvPicPr>
          <p:nvPr/>
        </p:nvPicPr>
        <p:blipFill>
          <a:blip r:embed="rId5"/>
          <a:stretch>
            <a:fillRect/>
          </a:stretch>
        </p:blipFill>
        <p:spPr>
          <a:xfrm>
            <a:off x="9422823" y="4976812"/>
            <a:ext cx="7547263" cy="4427392"/>
          </a:xfrm>
          <a:prstGeom prst="rect">
            <a:avLst/>
          </a:prstGeom>
          <a:effectLst>
            <a:outerShdw blurRad="50800" dist="38100" dir="2700000">
              <a:srgbClr val="000000">
                <a:alpha val="40000"/>
              </a:srgbClr>
            </a:outerShdw>
          </a:effectLst>
        </p:spPr>
      </p:pic>
      <p:pic>
        <p:nvPicPr>
          <p:cNvPr id="17" name="Picture 16" descr="A graph with blue dots and a red line&#10;&#10;AI-generated content may be incorrect.">
            <a:extLst>
              <a:ext uri="{FF2B5EF4-FFF2-40B4-BE49-F238E27FC236}">
                <a16:creationId xmlns:a16="http://schemas.microsoft.com/office/drawing/2014/main" id="{9D13DC6D-A1B9-8BEC-2659-5B2DE83C5247}"/>
              </a:ext>
            </a:extLst>
          </p:cNvPr>
          <p:cNvPicPr>
            <a:picLocks noChangeAspect="1"/>
          </p:cNvPicPr>
          <p:nvPr/>
        </p:nvPicPr>
        <p:blipFill>
          <a:blip r:embed="rId6"/>
          <a:stretch>
            <a:fillRect/>
          </a:stretch>
        </p:blipFill>
        <p:spPr>
          <a:xfrm>
            <a:off x="1469447" y="5066867"/>
            <a:ext cx="7576703" cy="4205721"/>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191031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6BE91-CB8C-2750-D38C-3086B0F2551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41FC1123-CF3F-2250-566B-27C7BA86E55E}"/>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Linear Regression</a:t>
            </a:r>
            <a:endParaRPr lang="en-US" sz="7800" b="1">
              <a:latin typeface="Century Gothic Paneuropean Bold"/>
              <a:ea typeface="Calibri"/>
              <a:cs typeface="Century Gothic Paneuropean Bold"/>
            </a:endParaRPr>
          </a:p>
        </p:txBody>
      </p:sp>
      <p:grpSp>
        <p:nvGrpSpPr>
          <p:cNvPr id="5" name="Group 5">
            <a:extLst>
              <a:ext uri="{FF2B5EF4-FFF2-40B4-BE49-F238E27FC236}">
                <a16:creationId xmlns:a16="http://schemas.microsoft.com/office/drawing/2014/main" id="{F82653BF-D20B-86E6-172C-10396B82D3CD}"/>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C729C80D-D1B5-E0EA-402E-639EFC61DA7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EF8B9BC1-7294-6FEA-ADA3-6C60C193892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67E3C75B-12BA-A6C4-D4BE-4BB3C06953F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A2FFCC62-A5F1-7128-0DAE-45B84155872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8EE5F5A5-0389-0B2D-ED03-9FF5F17693D9}"/>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C7E1042-82CA-3808-57C4-50AF47B98DA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FC084DAC-8818-3B0A-B008-C82932EA573D}"/>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A9B38DA-85E2-77C4-F637-06740368BC8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2DBA917-CCFD-977E-3BBF-8F383CF7D61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0D43A58F-0D89-5D86-0952-7D963541750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a graph with blue and orange lines&#10;&#10;AI-generated content may be incorrect.">
            <a:extLst>
              <a:ext uri="{FF2B5EF4-FFF2-40B4-BE49-F238E27FC236}">
                <a16:creationId xmlns:a16="http://schemas.microsoft.com/office/drawing/2014/main" id="{0B1A38B3-E649-CAB1-3BA7-D138A975D9FF}"/>
              </a:ext>
            </a:extLst>
          </p:cNvPr>
          <p:cNvPicPr>
            <a:picLocks noChangeAspect="1"/>
          </p:cNvPicPr>
          <p:nvPr/>
        </p:nvPicPr>
        <p:blipFill>
          <a:blip r:embed="rId5"/>
          <a:stretch>
            <a:fillRect/>
          </a:stretch>
        </p:blipFill>
        <p:spPr>
          <a:xfrm>
            <a:off x="3272773" y="2146157"/>
            <a:ext cx="11750221" cy="7351859"/>
          </a:xfrm>
          <a:prstGeom prst="rect">
            <a:avLst/>
          </a:prstGeom>
        </p:spPr>
      </p:pic>
    </p:spTree>
    <p:extLst>
      <p:ext uri="{BB962C8B-B14F-4D97-AF65-F5344CB8AC3E}">
        <p14:creationId xmlns:p14="http://schemas.microsoft.com/office/powerpoint/2010/main" val="355049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3F3A5-37C9-F63A-51A2-5DB82BB466B3}"/>
            </a:ext>
          </a:extLst>
        </p:cNvPr>
        <p:cNvGrpSpPr/>
        <p:nvPr/>
      </p:nvGrpSpPr>
      <p:grpSpPr>
        <a:xfrm>
          <a:off x="0" y="0"/>
          <a:ext cx="0" cy="0"/>
          <a:chOff x="0" y="0"/>
          <a:chExt cx="0" cy="0"/>
        </a:xfrm>
      </p:grpSpPr>
      <p:pic>
        <p:nvPicPr>
          <p:cNvPr id="3" name="Picture 2" descr="A graph with blue dots&#10;&#10;AI-generated content may be incorrect.">
            <a:extLst>
              <a:ext uri="{FF2B5EF4-FFF2-40B4-BE49-F238E27FC236}">
                <a16:creationId xmlns:a16="http://schemas.microsoft.com/office/drawing/2014/main" id="{8EA4B2AA-33EC-2BAB-8A75-F9BA8B12F2BC}"/>
              </a:ext>
            </a:extLst>
          </p:cNvPr>
          <p:cNvPicPr>
            <a:picLocks noChangeAspect="1"/>
          </p:cNvPicPr>
          <p:nvPr/>
        </p:nvPicPr>
        <p:blipFill>
          <a:blip r:embed="rId3"/>
          <a:stretch>
            <a:fillRect/>
          </a:stretch>
        </p:blipFill>
        <p:spPr>
          <a:xfrm>
            <a:off x="1953490" y="5034758"/>
            <a:ext cx="7190509" cy="4409209"/>
          </a:xfrm>
          <a:prstGeom prst="rect">
            <a:avLst/>
          </a:prstGeom>
          <a:effectLst>
            <a:outerShdw blurRad="50800" dist="38100" dir="2700000">
              <a:srgbClr val="000000">
                <a:alpha val="40000"/>
              </a:srgbClr>
            </a:outerShdw>
          </a:effectLst>
        </p:spPr>
      </p:pic>
      <p:sp>
        <p:nvSpPr>
          <p:cNvPr id="2" name="TextBox 2">
            <a:extLst>
              <a:ext uri="{FF2B5EF4-FFF2-40B4-BE49-F238E27FC236}">
                <a16:creationId xmlns:a16="http://schemas.microsoft.com/office/drawing/2014/main" id="{5354E503-16A8-A048-00D0-BD4904EDAF7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Light GBM</a:t>
            </a:r>
            <a:endParaRPr lang="en-US"/>
          </a:p>
        </p:txBody>
      </p:sp>
      <p:grpSp>
        <p:nvGrpSpPr>
          <p:cNvPr id="5" name="Group 5">
            <a:extLst>
              <a:ext uri="{FF2B5EF4-FFF2-40B4-BE49-F238E27FC236}">
                <a16:creationId xmlns:a16="http://schemas.microsoft.com/office/drawing/2014/main" id="{543FB8BF-6050-3770-717F-435ACF3B7523}"/>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A14FB4DE-CDEC-A778-C97D-1423936B12D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1318038-2531-6867-CE62-F5B2AF0709C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E2A6039-E2F6-CAAA-02D5-A681E05DA5E5}"/>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4F1A8F98-6F71-D5FA-2969-801645028B51}"/>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4468E87-A9CD-8157-778F-1B34614C4C04}"/>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47C011C4-065B-E8C8-793C-CEDFBA3BD90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6B96069-7589-FED3-DCBC-DC4691A001B7}"/>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D83B25B5-9874-381F-BFEC-45E1A7DB83B8}"/>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73AB0A4F-A672-DBFC-8042-771A51D0667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0C14DC72-CB40-9595-1330-6E06A624CD1B}"/>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4" name="TextBox 3">
            <a:extLst>
              <a:ext uri="{FF2B5EF4-FFF2-40B4-BE49-F238E27FC236}">
                <a16:creationId xmlns:a16="http://schemas.microsoft.com/office/drawing/2014/main" id="{E9FC26A1-1DDF-0D04-8043-FF65FBE2AB28}"/>
              </a:ext>
            </a:extLst>
          </p:cNvPr>
          <p:cNvSpPr txBox="1"/>
          <p:nvPr/>
        </p:nvSpPr>
        <p:spPr>
          <a:xfrm>
            <a:off x="1560656" y="2411421"/>
            <a:ext cx="14963140" cy="2862322"/>
          </a:xfrm>
          <a:prstGeom prst="rect">
            <a:avLst/>
          </a:prstGeom>
        </p:spPr>
        <p:txBody>
          <a:bodyPr wrap="square" lIns="0" tIns="0" rIns="0" bIns="0" rtlCol="0" anchor="t">
            <a:spAutoFit/>
          </a:bodyPr>
          <a:lstStyle/>
          <a:p>
            <a:pPr marL="785495" indent="-392430">
              <a:buFont typeface="Arial,Sans-Serif"/>
              <a:buChar char="•"/>
            </a:pPr>
            <a:r>
              <a:rPr lang="en-US" sz="3000" b="1">
                <a:latin typeface="Century Gothic Paneuropean"/>
                <a:ea typeface="Calibri"/>
                <a:cs typeface="Century Gothic Paneuropean"/>
              </a:rPr>
              <a:t>After removing tip outliers over 100% </a:t>
            </a:r>
            <a:endParaRPr lang="en-US" sz="3000">
              <a:latin typeface="Century Gothic Paneuropean"/>
              <a:ea typeface="Calibri"/>
              <a:cs typeface="Century Gothic Paneuropean"/>
            </a:endParaRPr>
          </a:p>
          <a:p>
            <a:pPr marL="1242695" lvl="1" indent="-392430">
              <a:buFont typeface="Arial"/>
              <a:buChar char="•"/>
            </a:pPr>
            <a:r>
              <a:rPr lang="en-US" sz="2600">
                <a:latin typeface="Century Gothic Paneuropean"/>
                <a:ea typeface="Calibri"/>
                <a:cs typeface="Century Gothic Paneuropean"/>
              </a:rPr>
              <a:t>Mean Squared Error (MSE): 23.7850</a:t>
            </a:r>
            <a:endParaRPr lang="en-US" sz="2600">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Root Mean Squared Error (RMSE): 4.8770</a:t>
            </a:r>
            <a:endParaRPr lang="en-US">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Mean Absolute Error (MAE): 1.8558</a:t>
            </a:r>
            <a:endParaRPr lang="en-US">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R² Score: 0.8285</a:t>
            </a:r>
            <a:endParaRPr lang="en-US">
              <a:latin typeface="Calibri"/>
              <a:ea typeface="Calibri"/>
              <a:cs typeface="Calibri"/>
            </a:endParaRPr>
          </a:p>
          <a:p>
            <a:pPr marL="1242695" lvl="2" indent="-392430">
              <a:buFont typeface="Wingdings"/>
              <a:buChar char="§"/>
            </a:pPr>
            <a:r>
              <a:rPr lang="en-US" sz="2600">
                <a:latin typeface="Century Gothic Paneuropean"/>
                <a:ea typeface="Calibri"/>
                <a:cs typeface="Century Gothic Paneuropean"/>
              </a:rPr>
              <a:t>Adjusted R² Score: 0.8285</a:t>
            </a:r>
            <a:endParaRPr lang="en-US">
              <a:ea typeface="Calibri"/>
              <a:cs typeface="Calibri"/>
            </a:endParaRPr>
          </a:p>
          <a:p>
            <a:pPr marL="1242695" lvl="2" indent="-392430">
              <a:buFont typeface="Wingdings"/>
              <a:buChar char="§"/>
            </a:pPr>
            <a:endParaRPr lang="en-US" sz="2600">
              <a:latin typeface="Calibri"/>
              <a:ea typeface="Calibri"/>
              <a:cs typeface="Calibri"/>
            </a:endParaRPr>
          </a:p>
        </p:txBody>
      </p:sp>
      <p:pic>
        <p:nvPicPr>
          <p:cNvPr id="18" name="Picture 17" descr="A graph with a column&#10;&#10;AI-generated content may be incorrect.">
            <a:extLst>
              <a:ext uri="{FF2B5EF4-FFF2-40B4-BE49-F238E27FC236}">
                <a16:creationId xmlns:a16="http://schemas.microsoft.com/office/drawing/2014/main" id="{AE690086-68B1-E035-0171-81D7E066E493}"/>
              </a:ext>
            </a:extLst>
          </p:cNvPr>
          <p:cNvPicPr>
            <a:picLocks noChangeAspect="1"/>
          </p:cNvPicPr>
          <p:nvPr/>
        </p:nvPicPr>
        <p:blipFill>
          <a:blip r:embed="rId6"/>
          <a:stretch>
            <a:fillRect/>
          </a:stretch>
        </p:blipFill>
        <p:spPr>
          <a:xfrm>
            <a:off x="9636870" y="5028970"/>
            <a:ext cx="7003472" cy="4436917"/>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1987148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0CB9-3CF6-116F-41FB-2E863CA02EF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C0BE23E-24A8-42D0-E927-5FF6922CA88B}"/>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Light GBM</a:t>
            </a:r>
            <a:endParaRPr lang="en-US"/>
          </a:p>
        </p:txBody>
      </p:sp>
      <p:grpSp>
        <p:nvGrpSpPr>
          <p:cNvPr id="5" name="Group 5">
            <a:extLst>
              <a:ext uri="{FF2B5EF4-FFF2-40B4-BE49-F238E27FC236}">
                <a16:creationId xmlns:a16="http://schemas.microsoft.com/office/drawing/2014/main" id="{6117BD85-42FC-938C-5FE0-6D0209673162}"/>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851A9805-C0DE-8438-31D8-D3D98D9A17D9}"/>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4CCFA1E1-4E40-1A37-CC05-FA715BA7F2F5}"/>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1CDCA1ED-0698-2355-FF3B-5866751BA5E1}"/>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7AC2C5FB-FD5D-EC5E-C4A8-502EFB53167F}"/>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B4E2EB7-1A3D-FF11-54A4-0C1A4EE8376F}"/>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AC964A4-59E7-B41A-0DDE-F1A569425E9D}"/>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FE74F86-4EF1-DD71-7EE5-CDF7A7FF47EB}"/>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1FA85D7-53A3-F7AF-267D-4657F3F6D697}"/>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8D30A7BF-E18C-E23C-A677-2CF8986347A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BD68C2CF-AD85-49E6-7959-A0EA66D380C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17" name="Picture 16" descr="A graph of a graph with blue and orange lines&#10;&#10;AI-generated content may be incorrect.">
            <a:extLst>
              <a:ext uri="{FF2B5EF4-FFF2-40B4-BE49-F238E27FC236}">
                <a16:creationId xmlns:a16="http://schemas.microsoft.com/office/drawing/2014/main" id="{D8292AB1-F268-390C-E21E-726B3FE6647E}"/>
              </a:ext>
            </a:extLst>
          </p:cNvPr>
          <p:cNvPicPr>
            <a:picLocks noChangeAspect="1"/>
          </p:cNvPicPr>
          <p:nvPr/>
        </p:nvPicPr>
        <p:blipFill>
          <a:blip r:embed="rId5"/>
          <a:srcRect t="5694"/>
          <a:stretch/>
        </p:blipFill>
        <p:spPr>
          <a:xfrm>
            <a:off x="3249182" y="2566554"/>
            <a:ext cx="11790830" cy="6924228"/>
          </a:xfrm>
          <a:prstGeom prst="rect">
            <a:avLst/>
          </a:prstGeom>
        </p:spPr>
      </p:pic>
      <p:sp>
        <p:nvSpPr>
          <p:cNvPr id="16" name="TextBox 15">
            <a:extLst>
              <a:ext uri="{FF2B5EF4-FFF2-40B4-BE49-F238E27FC236}">
                <a16:creationId xmlns:a16="http://schemas.microsoft.com/office/drawing/2014/main" id="{BA451719-9033-9E82-525E-D99CA8726F78}"/>
              </a:ext>
            </a:extLst>
          </p:cNvPr>
          <p:cNvSpPr txBox="1"/>
          <p:nvPr/>
        </p:nvSpPr>
        <p:spPr>
          <a:xfrm>
            <a:off x="8136621" y="2149226"/>
            <a:ext cx="327555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Learning Curve(Light GBM)</a:t>
            </a:r>
          </a:p>
        </p:txBody>
      </p:sp>
    </p:spTree>
    <p:extLst>
      <p:ext uri="{BB962C8B-B14F-4D97-AF65-F5344CB8AC3E}">
        <p14:creationId xmlns:p14="http://schemas.microsoft.com/office/powerpoint/2010/main" val="2973181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AD77-3FFB-7B5D-FB29-9238DAB8018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4D98596-CA80-C944-0169-06EA3EF60535}"/>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Feature Importance</a:t>
            </a:r>
            <a:endParaRPr lang="en-US"/>
          </a:p>
        </p:txBody>
      </p:sp>
      <p:grpSp>
        <p:nvGrpSpPr>
          <p:cNvPr id="5" name="Group 5">
            <a:extLst>
              <a:ext uri="{FF2B5EF4-FFF2-40B4-BE49-F238E27FC236}">
                <a16:creationId xmlns:a16="http://schemas.microsoft.com/office/drawing/2014/main" id="{BD53298C-1EAC-A6F9-C790-9E9542FFF266}"/>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F9672F02-A3F9-6A5B-BE29-BD8B0D06969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B43CAE6D-C48A-990E-CBE9-E41C99A87689}"/>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A12141E-C99D-E72C-4604-233C5CAEA9C9}"/>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22A74BB-B35D-F95F-BFE4-71503F261B5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F1EC4E37-6DEB-0A25-C394-DF7C82FB978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19B92631-56FC-9BF4-99EF-6446B08F518D}"/>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CC5B008C-A982-33DA-1D75-43A769C2CEB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B3E81011-969F-3509-A6E9-B8C0034F63A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D25051AA-FB79-0503-657B-FAC1E331F65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332F4625-40B8-130D-1D56-D88EAFEB4B2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70CB1E77-55F1-0074-88A4-67D4EDBC94DA}"/>
              </a:ext>
            </a:extLst>
          </p:cNvPr>
          <p:cNvPicPr>
            <a:picLocks noChangeAspect="1"/>
          </p:cNvPicPr>
          <p:nvPr/>
        </p:nvPicPr>
        <p:blipFill>
          <a:blip r:embed="rId5"/>
          <a:stretch>
            <a:fillRect/>
          </a:stretch>
        </p:blipFill>
        <p:spPr>
          <a:xfrm>
            <a:off x="2674056" y="1981015"/>
            <a:ext cx="12936588" cy="7440048"/>
          </a:xfrm>
          <a:prstGeom prst="rect">
            <a:avLst/>
          </a:prstGeom>
        </p:spPr>
      </p:pic>
    </p:spTree>
    <p:extLst>
      <p:ext uri="{BB962C8B-B14F-4D97-AF65-F5344CB8AC3E}">
        <p14:creationId xmlns:p14="http://schemas.microsoft.com/office/powerpoint/2010/main" val="3184675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B331F-90BB-D827-AC40-8EBB65481F7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3780E65-A2BE-411B-F3D9-70217AFC75B2}"/>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SHAP Analysis</a:t>
            </a:r>
            <a:endParaRPr lang="en-US">
              <a:ea typeface="Calibri"/>
              <a:cs typeface="Calibri"/>
            </a:endParaRPr>
          </a:p>
        </p:txBody>
      </p:sp>
      <p:grpSp>
        <p:nvGrpSpPr>
          <p:cNvPr id="5" name="Group 5">
            <a:extLst>
              <a:ext uri="{FF2B5EF4-FFF2-40B4-BE49-F238E27FC236}">
                <a16:creationId xmlns:a16="http://schemas.microsoft.com/office/drawing/2014/main" id="{36B0D192-FE2F-B906-CDB7-2A1F75638640}"/>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D3267CF3-23AF-786E-5266-90A3A0387A4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8564E69D-2791-89BE-5BE7-6417734CA52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921F88D7-C13B-C12E-9D0B-E8FDEF822064}"/>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F2ACD967-B729-D9DD-E1F4-7F8BC193112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470CFE19-FD07-F4A5-EBA7-954EA6D51C5C}"/>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258DC4D3-7BB5-1993-3FE0-45DC829CCAFA}"/>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DDA9C12D-C041-0B99-313E-2633A042A83E}"/>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50D24A28-0E86-91F3-DE3C-B66DA91C5177}"/>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429720BB-6163-8EC6-B3B1-53B3CD082FB4}"/>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51750E71-66FF-7151-CC03-457749BC79F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with numbers and symbols&#10;&#10;AI-generated content may be incorrect.">
            <a:extLst>
              <a:ext uri="{FF2B5EF4-FFF2-40B4-BE49-F238E27FC236}">
                <a16:creationId xmlns:a16="http://schemas.microsoft.com/office/drawing/2014/main" id="{30B8E679-1087-AE20-1C5C-052EFC95D745}"/>
              </a:ext>
            </a:extLst>
          </p:cNvPr>
          <p:cNvPicPr>
            <a:picLocks noChangeAspect="1"/>
          </p:cNvPicPr>
          <p:nvPr/>
        </p:nvPicPr>
        <p:blipFill>
          <a:blip r:embed="rId5"/>
          <a:srcRect l="2157" r="-441"/>
          <a:stretch/>
        </p:blipFill>
        <p:spPr>
          <a:xfrm>
            <a:off x="1034223" y="2334279"/>
            <a:ext cx="8473426" cy="5943600"/>
          </a:xfrm>
          <a:prstGeom prst="rect">
            <a:avLst/>
          </a:prstGeom>
        </p:spPr>
      </p:pic>
      <p:pic>
        <p:nvPicPr>
          <p:cNvPr id="18" name="Picture 17" descr="A graph with different colored lines&#10;&#10;AI-generated content may be incorrect.">
            <a:extLst>
              <a:ext uri="{FF2B5EF4-FFF2-40B4-BE49-F238E27FC236}">
                <a16:creationId xmlns:a16="http://schemas.microsoft.com/office/drawing/2014/main" id="{33BBBDC6-6EA9-B1D3-000D-137A91CC834A}"/>
              </a:ext>
            </a:extLst>
          </p:cNvPr>
          <p:cNvPicPr>
            <a:picLocks noChangeAspect="1"/>
          </p:cNvPicPr>
          <p:nvPr/>
        </p:nvPicPr>
        <p:blipFill>
          <a:blip r:embed="rId6"/>
          <a:stretch>
            <a:fillRect/>
          </a:stretch>
        </p:blipFill>
        <p:spPr>
          <a:xfrm>
            <a:off x="9992186" y="2153246"/>
            <a:ext cx="6866865" cy="6821704"/>
          </a:xfrm>
          <a:prstGeom prst="rect">
            <a:avLst/>
          </a:prstGeom>
        </p:spPr>
      </p:pic>
    </p:spTree>
    <p:extLst>
      <p:ext uri="{BB962C8B-B14F-4D97-AF65-F5344CB8AC3E}">
        <p14:creationId xmlns:p14="http://schemas.microsoft.com/office/powerpoint/2010/main" val="1745050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93EAC-2E39-356B-75A7-4DB71FFD9A7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1B40745-6870-EB90-724A-D91482F42F06}"/>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Tip Over 100%</a:t>
            </a:r>
          </a:p>
        </p:txBody>
      </p:sp>
      <p:grpSp>
        <p:nvGrpSpPr>
          <p:cNvPr id="5" name="Group 5">
            <a:extLst>
              <a:ext uri="{FF2B5EF4-FFF2-40B4-BE49-F238E27FC236}">
                <a16:creationId xmlns:a16="http://schemas.microsoft.com/office/drawing/2014/main" id="{2BC1ED5F-D516-DCA6-BC8F-70D07ECE7697}"/>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1026F333-4F92-C916-F3AD-CE0BDA53552D}"/>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BBE98D93-9DD9-C331-B888-1FB97E25B46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27FEDA53-A594-2639-233B-E5DCE2C842A9}"/>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4BAE56AC-8059-25FD-335C-36CC38C2216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BFC599D9-6190-7282-9DEF-7E237606B4B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90AE283D-BB50-8AC2-98B0-3C1D3DF9ABB5}"/>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7C36C291-0F38-0FAA-99E7-D4FCAEC552A5}"/>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3640BDBC-FBE4-8B0F-65AB-5DCE336E6563}"/>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6E6CD711-5505-A5FA-2B08-1B027CA9659F}"/>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1D460853-EDAE-9B7F-4CD6-4B8C839C386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of blue dots&#10;&#10;AI-generated content may be incorrect.">
            <a:extLst>
              <a:ext uri="{FF2B5EF4-FFF2-40B4-BE49-F238E27FC236}">
                <a16:creationId xmlns:a16="http://schemas.microsoft.com/office/drawing/2014/main" id="{09F83362-E0A7-6ADB-3EF7-163E99853AB8}"/>
              </a:ext>
            </a:extLst>
          </p:cNvPr>
          <p:cNvPicPr>
            <a:picLocks noChangeAspect="1"/>
          </p:cNvPicPr>
          <p:nvPr/>
        </p:nvPicPr>
        <p:blipFill>
          <a:blip r:embed="rId5"/>
          <a:stretch>
            <a:fillRect/>
          </a:stretch>
        </p:blipFill>
        <p:spPr>
          <a:xfrm>
            <a:off x="1545048" y="2746426"/>
            <a:ext cx="7561414" cy="5800398"/>
          </a:xfrm>
          <a:prstGeom prst="rect">
            <a:avLst/>
          </a:prstGeom>
        </p:spPr>
      </p:pic>
      <p:pic>
        <p:nvPicPr>
          <p:cNvPr id="19" name="Picture 18">
            <a:extLst>
              <a:ext uri="{FF2B5EF4-FFF2-40B4-BE49-F238E27FC236}">
                <a16:creationId xmlns:a16="http://schemas.microsoft.com/office/drawing/2014/main" id="{29235930-E0E8-8AE8-11AB-5854F6E91F72}"/>
              </a:ext>
            </a:extLst>
          </p:cNvPr>
          <p:cNvPicPr>
            <a:picLocks noChangeAspect="1"/>
          </p:cNvPicPr>
          <p:nvPr/>
        </p:nvPicPr>
        <p:blipFill>
          <a:blip r:embed="rId6"/>
          <a:stretch>
            <a:fillRect/>
          </a:stretch>
        </p:blipFill>
        <p:spPr>
          <a:xfrm>
            <a:off x="9766351" y="2879623"/>
            <a:ext cx="6866910" cy="5670754"/>
          </a:xfrm>
          <a:prstGeom prst="rect">
            <a:avLst/>
          </a:prstGeom>
        </p:spPr>
      </p:pic>
    </p:spTree>
    <p:extLst>
      <p:ext uri="{BB962C8B-B14F-4D97-AF65-F5344CB8AC3E}">
        <p14:creationId xmlns:p14="http://schemas.microsoft.com/office/powerpoint/2010/main" val="863824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DFCBE-17E2-5222-C2E3-8A6B5682E64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9EC7D52-B7E4-2EC5-F9E4-E8310D55339A}"/>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Conclusion</a:t>
            </a:r>
            <a:endParaRPr lang="en-US"/>
          </a:p>
        </p:txBody>
      </p:sp>
      <p:grpSp>
        <p:nvGrpSpPr>
          <p:cNvPr id="5" name="Group 5">
            <a:extLst>
              <a:ext uri="{FF2B5EF4-FFF2-40B4-BE49-F238E27FC236}">
                <a16:creationId xmlns:a16="http://schemas.microsoft.com/office/drawing/2014/main" id="{87514E6D-D20C-A6B4-7838-7A149C7107C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2B4F346C-4E9F-7441-D6A9-688A1265735C}"/>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3E2FBA2E-20BA-7295-6346-1BE7E57BBDB7}"/>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15BF3AC-DC14-B6A7-AB2C-F768CB37F29E}"/>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E941CB5-FDA9-1BF8-76C7-DBAEA405FC53}"/>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D4ACC570-879C-46E1-2360-1EFEEA21D4A5}"/>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75987DBD-171D-3381-E59C-048099E24C6E}"/>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5EC3EA50-6E04-7C5C-0003-7794E505C966}"/>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ED0937EA-237B-3C87-54CB-0A82CEF7B0F2}"/>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66409D4E-A641-5F4E-08CE-F5E55C7925B2}"/>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C7A28CD2-F9B1-88C2-5E16-B1BA9F3C780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FE2C40FE-3EC7-85A6-5D0C-3EA416E6D68D}"/>
              </a:ext>
            </a:extLst>
          </p:cNvPr>
          <p:cNvSpPr txBox="1"/>
          <p:nvPr/>
        </p:nvSpPr>
        <p:spPr>
          <a:xfrm>
            <a:off x="1997242" y="2598821"/>
            <a:ext cx="14389769" cy="6001643"/>
          </a:xfrm>
          <a:prstGeom prst="rect">
            <a:avLst/>
          </a:prstGeom>
          <a:noFill/>
        </p:spPr>
        <p:txBody>
          <a:bodyPr wrap="square" rtlCol="0">
            <a:spAutoFit/>
          </a:bodyPr>
          <a:lstStyle/>
          <a:p>
            <a:r>
              <a:rPr lang="en-US" sz="2400">
                <a:latin typeface="Century Gothic" panose="020B0502020202020204" pitchFamily="34" charset="0"/>
              </a:rPr>
              <a:t>Key factors of Tip Prediction</a:t>
            </a:r>
          </a:p>
          <a:p>
            <a:pPr marL="342900" indent="-342900">
              <a:buFont typeface="Arial" panose="020B0604020202020204" pitchFamily="34" charset="0"/>
              <a:buChar char="•"/>
            </a:pPr>
            <a:r>
              <a:rPr lang="en-US" sz="2400">
                <a:latin typeface="Century Gothic" panose="020B0502020202020204" pitchFamily="34" charset="0"/>
              </a:rPr>
              <a:t>Fare amount, taxi type, trip distance/duration, pickup hour</a:t>
            </a:r>
          </a:p>
          <a:p>
            <a:pPr marL="342900" indent="-342900">
              <a:buFont typeface="Arial" panose="020B0604020202020204" pitchFamily="34" charset="0"/>
              <a:buChar char="•"/>
            </a:pPr>
            <a:endParaRPr lang="en-US" sz="2400">
              <a:latin typeface="Century Gothic" panose="020B0502020202020204" pitchFamily="34" charset="0"/>
            </a:endParaRPr>
          </a:p>
          <a:p>
            <a:r>
              <a:rPr lang="en-US" sz="2400">
                <a:latin typeface="Century Gothic" panose="020B0502020202020204" pitchFamily="34" charset="0"/>
              </a:rPr>
              <a:t>Tipping Behavior</a:t>
            </a:r>
          </a:p>
          <a:p>
            <a:pPr marL="342900" indent="-342900">
              <a:buFont typeface="Arial" panose="020B0604020202020204" pitchFamily="34" charset="0"/>
              <a:buChar char="•"/>
            </a:pPr>
            <a:r>
              <a:rPr lang="en-US" sz="2400">
                <a:latin typeface="Century Gothic" panose="020B0502020202020204" pitchFamily="34" charset="0"/>
              </a:rPr>
              <a:t>Tip baseline: 15% </a:t>
            </a:r>
          </a:p>
          <a:p>
            <a:pPr marL="342900" indent="-342900">
              <a:buFont typeface="Arial" panose="020B0604020202020204" pitchFamily="34" charset="0"/>
              <a:buChar char="•"/>
            </a:pPr>
            <a:r>
              <a:rPr lang="en-US" sz="2400">
                <a:latin typeface="Century Gothic" panose="020B0502020202020204" pitchFamily="34" charset="0"/>
              </a:rPr>
              <a:t>No seasonal trends</a:t>
            </a:r>
          </a:p>
          <a:p>
            <a:pPr marL="342900" indent="-342900">
              <a:buFont typeface="Arial" panose="020B0604020202020204" pitchFamily="34" charset="0"/>
              <a:buChar char="•"/>
            </a:pPr>
            <a:r>
              <a:rPr lang="en-US" sz="2400">
                <a:latin typeface="Century Gothic" panose="020B0502020202020204" pitchFamily="34" charset="0"/>
              </a:rPr>
              <a:t>Positive correlation: trip duration, income interaction, income quartile</a:t>
            </a:r>
          </a:p>
          <a:p>
            <a:pPr marL="342900" indent="-342900">
              <a:buFont typeface="Arial" panose="020B0604020202020204" pitchFamily="34" charset="0"/>
              <a:buChar char="•"/>
            </a:pPr>
            <a:r>
              <a:rPr lang="en-US" sz="2400">
                <a:latin typeface="Century Gothic" panose="020B0502020202020204" pitchFamily="34" charset="0"/>
              </a:rPr>
              <a:t>Negative correlation: fare amount, trip distance</a:t>
            </a:r>
          </a:p>
          <a:p>
            <a:pPr marL="342900" indent="-342900">
              <a:buFont typeface="Arial" panose="020B0604020202020204" pitchFamily="34" charset="0"/>
              <a:buChar char="•"/>
            </a:pPr>
            <a:r>
              <a:rPr lang="en-US" sz="2400">
                <a:highlight>
                  <a:srgbClr val="FFFF00"/>
                </a:highlight>
                <a:latin typeface="Century Gothic" panose="020B0502020202020204" pitchFamily="34" charset="0"/>
              </a:rPr>
              <a:t>Uber &amp; Lyft: tipped less</a:t>
            </a:r>
          </a:p>
          <a:p>
            <a:pPr marL="342900" indent="-342900">
              <a:buFont typeface="Arial" panose="020B0604020202020204" pitchFamily="34" charset="0"/>
              <a:buChar char="•"/>
            </a:pPr>
            <a:r>
              <a:rPr lang="en-US" sz="2400">
                <a:highlight>
                  <a:srgbClr val="FFFF00"/>
                </a:highlight>
                <a:latin typeface="Century Gothic" panose="020B0502020202020204" pitchFamily="34" charset="0"/>
              </a:rPr>
              <a:t>Extreme tipping at night</a:t>
            </a:r>
          </a:p>
          <a:p>
            <a:pPr marL="342900" indent="-342900">
              <a:buFont typeface="Arial" panose="020B0604020202020204" pitchFamily="34" charset="0"/>
              <a:buChar char="•"/>
            </a:pPr>
            <a:endParaRPr lang="en-US" sz="2400">
              <a:latin typeface="Century Gothic" panose="020B0502020202020204" pitchFamily="34" charset="0"/>
            </a:endParaRPr>
          </a:p>
          <a:p>
            <a:r>
              <a:rPr lang="en-US" sz="2400">
                <a:latin typeface="Century Gothic" panose="020B0502020202020204" pitchFamily="34" charset="0"/>
              </a:rPr>
              <a:t>High variance between tipped and non-tipped rides</a:t>
            </a:r>
          </a:p>
          <a:p>
            <a:endParaRPr lang="en-US" sz="2400">
              <a:latin typeface="Century Gothic" panose="020B0502020202020204" pitchFamily="34" charset="0"/>
            </a:endParaRPr>
          </a:p>
          <a:p>
            <a:r>
              <a:rPr lang="en-US" sz="2400">
                <a:latin typeface="Century Gothic" panose="020B0502020202020204" pitchFamily="34" charset="0"/>
              </a:rPr>
              <a:t>Difficulties unveiling socioeconomic factors of tipping behavior</a:t>
            </a:r>
          </a:p>
          <a:p>
            <a:pPr marL="342900" indent="-342900">
              <a:buFont typeface="Arial" panose="020B0604020202020204" pitchFamily="34" charset="0"/>
              <a:buChar char="•"/>
            </a:pPr>
            <a:r>
              <a:rPr lang="en-US" sz="2400">
                <a:latin typeface="Century Gothic" panose="020B0502020202020204" pitchFamily="34" charset="0"/>
              </a:rPr>
              <a:t>Median income =&gt; low impact</a:t>
            </a:r>
          </a:p>
          <a:p>
            <a:pPr marL="342900" indent="-342900">
              <a:buFont typeface="Arial" panose="020B0604020202020204" pitchFamily="34" charset="0"/>
              <a:buChar char="•"/>
            </a:pPr>
            <a:endParaRPr lang="en-US" sz="2400">
              <a:latin typeface="Century Gothic" panose="020B0502020202020204" pitchFamily="34" charset="0"/>
            </a:endParaRPr>
          </a:p>
        </p:txBody>
      </p:sp>
    </p:spTree>
    <p:extLst>
      <p:ext uri="{BB962C8B-B14F-4D97-AF65-F5344CB8AC3E}">
        <p14:creationId xmlns:p14="http://schemas.microsoft.com/office/powerpoint/2010/main" val="2089361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DBEF-68A4-1ABD-3AEC-AB8D3A49344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F580D63F-726F-88CE-8642-D5973A14158B}"/>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Future Direction</a:t>
            </a:r>
            <a:endParaRPr lang="en-US">
              <a:ea typeface="Calibri"/>
              <a:cs typeface="Calibri"/>
            </a:endParaRPr>
          </a:p>
        </p:txBody>
      </p:sp>
      <p:grpSp>
        <p:nvGrpSpPr>
          <p:cNvPr id="5" name="Group 5">
            <a:extLst>
              <a:ext uri="{FF2B5EF4-FFF2-40B4-BE49-F238E27FC236}">
                <a16:creationId xmlns:a16="http://schemas.microsoft.com/office/drawing/2014/main" id="{66331FF4-F833-D5FE-624A-23EAB342649A}"/>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D6644E64-FA10-890F-040A-E2CA9F3258B9}"/>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5AF833E3-ECA4-EF56-2047-F298106334A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9E0584E-B2D4-D1D1-1C2A-16BDC4A99EE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83B0AA0F-17CF-A0D9-7693-E8B5614BB457}"/>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69073B1C-76D6-4FFB-7430-0C590F2B8D8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5C64A855-5F53-5A11-126A-58442FD042D0}"/>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11AA106-ABD0-3D93-A9FA-5757134B561A}"/>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FB3A85BD-DECB-6138-F2B2-69DEFF307B3B}"/>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E1F2C6B-36BA-2637-0EFC-E634F4DC284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2F4F9CDD-767E-706E-6402-E4EC8AEAE00D}"/>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D6067541-115F-57FB-6CF1-982E26538796}"/>
              </a:ext>
            </a:extLst>
          </p:cNvPr>
          <p:cNvSpPr txBox="1"/>
          <p:nvPr/>
        </p:nvSpPr>
        <p:spPr>
          <a:xfrm>
            <a:off x="1668449" y="3784768"/>
            <a:ext cx="14963140" cy="2585323"/>
          </a:xfrm>
          <a:prstGeom prst="rect">
            <a:avLst/>
          </a:prstGeom>
        </p:spPr>
        <p:txBody>
          <a:bodyPr wrap="square" lIns="0" tIns="0" rIns="0" bIns="0" rtlCol="0" anchor="t">
            <a:spAutoFit/>
          </a:bodyPr>
          <a:lstStyle/>
          <a:p>
            <a:pPr marL="393065" lvl="1"/>
            <a:r>
              <a:rPr lang="en-US" sz="2800">
                <a:solidFill>
                  <a:srgbClr val="000000"/>
                </a:solidFill>
                <a:latin typeface="Century Gothic"/>
                <a:cs typeface="Century Gothic Paneuropean"/>
              </a:rPr>
              <a:t>Classifier Modeling</a:t>
            </a:r>
          </a:p>
          <a:p>
            <a:pPr marL="678815" lvl="1" indent="-285750">
              <a:buFont typeface="Arial" panose="020B0604020202020204" pitchFamily="34" charset="0"/>
              <a:buChar char="•"/>
            </a:pPr>
            <a:r>
              <a:rPr lang="en-US" sz="2800">
                <a:latin typeface="Century Gothic"/>
              </a:rPr>
              <a:t>Investigate key features for non-tipping behavior</a:t>
            </a:r>
          </a:p>
          <a:p>
            <a:pPr marL="1136015" lvl="2" indent="-285750">
              <a:buFont typeface="Arial" panose="020B0604020202020204" pitchFamily="34" charset="0"/>
              <a:buChar char="•"/>
            </a:pPr>
            <a:r>
              <a:rPr lang="en-US" sz="2800">
                <a:latin typeface="Century Gothic"/>
              </a:rPr>
              <a:t>Neighborhood median income, day vs night, short vs. long trips</a:t>
            </a:r>
          </a:p>
          <a:p>
            <a:pPr marL="1136015" lvl="2" indent="-285750">
              <a:buFont typeface="Arial" panose="020B0604020202020204" pitchFamily="34" charset="0"/>
              <a:buChar char="•"/>
            </a:pPr>
            <a:endParaRPr lang="en-US" sz="2800">
              <a:latin typeface="Century Gothic" panose="020B0502020202020204" pitchFamily="34" charset="0"/>
            </a:endParaRPr>
          </a:p>
          <a:p>
            <a:pPr marL="678815" lvl="1" indent="-285750">
              <a:buFont typeface="Arial" panose="020B0604020202020204" pitchFamily="34" charset="0"/>
              <a:buChar char="•"/>
            </a:pPr>
            <a:r>
              <a:rPr lang="en-US" sz="2800">
                <a:latin typeface="Century Gothic"/>
              </a:rPr>
              <a:t>Light GBM Classifier Model</a:t>
            </a:r>
          </a:p>
          <a:p>
            <a:pPr marL="1136015" lvl="2" indent="-285750">
              <a:buFont typeface="Arial" panose="020B0604020202020204" pitchFamily="34" charset="0"/>
              <a:buChar char="•"/>
            </a:pPr>
            <a:r>
              <a:rPr lang="en-US" sz="2800">
                <a:latin typeface="Century Gothic"/>
              </a:rPr>
              <a:t>Efficient for large dataset</a:t>
            </a:r>
          </a:p>
        </p:txBody>
      </p:sp>
    </p:spTree>
    <p:extLst>
      <p:ext uri="{BB962C8B-B14F-4D97-AF65-F5344CB8AC3E}">
        <p14:creationId xmlns:p14="http://schemas.microsoft.com/office/powerpoint/2010/main" val="1289227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048D-3641-3589-4CA9-2B8987B2D5B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7699591-DB3E-1699-FCC0-27E3EFE1CBDC}"/>
              </a:ext>
            </a:extLst>
          </p:cNvPr>
          <p:cNvGrpSpPr/>
          <p:nvPr/>
        </p:nvGrpSpPr>
        <p:grpSpPr>
          <a:xfrm>
            <a:off x="16718943" y="-989670"/>
            <a:ext cx="1080715" cy="2956684"/>
            <a:chOff x="0" y="0"/>
            <a:chExt cx="284633" cy="778715"/>
          </a:xfrm>
        </p:grpSpPr>
        <p:sp>
          <p:nvSpPr>
            <p:cNvPr id="3" name="Freeform 3">
              <a:extLst>
                <a:ext uri="{FF2B5EF4-FFF2-40B4-BE49-F238E27FC236}">
                  <a16:creationId xmlns:a16="http://schemas.microsoft.com/office/drawing/2014/main" id="{15A35D50-7E26-C896-FDDB-FDD513A918F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4" name="TextBox 4">
              <a:extLst>
                <a:ext uri="{FF2B5EF4-FFF2-40B4-BE49-F238E27FC236}">
                  <a16:creationId xmlns:a16="http://schemas.microsoft.com/office/drawing/2014/main" id="{11774CA8-3448-6C5D-1C68-5C9631FA5EF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09A6BF85-C7B8-502E-E403-6D2A5DD6681B}"/>
              </a:ext>
            </a:extLst>
          </p:cNvPr>
          <p:cNvGrpSpPr/>
          <p:nvPr/>
        </p:nvGrpSpPr>
        <p:grpSpPr>
          <a:xfrm>
            <a:off x="-529352" y="9803843"/>
            <a:ext cx="19346704" cy="821917"/>
            <a:chOff x="0" y="0"/>
            <a:chExt cx="5095428" cy="216472"/>
          </a:xfrm>
        </p:grpSpPr>
        <p:sp>
          <p:nvSpPr>
            <p:cNvPr id="6" name="Freeform 6">
              <a:extLst>
                <a:ext uri="{FF2B5EF4-FFF2-40B4-BE49-F238E27FC236}">
                  <a16:creationId xmlns:a16="http://schemas.microsoft.com/office/drawing/2014/main" id="{32A0FE88-BFE9-51B1-A478-1DAC5230EF4F}"/>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7" name="TextBox 7">
              <a:extLst>
                <a:ext uri="{FF2B5EF4-FFF2-40B4-BE49-F238E27FC236}">
                  <a16:creationId xmlns:a16="http://schemas.microsoft.com/office/drawing/2014/main" id="{C58C0F4C-306E-E77C-5551-5D0FF2D97F75}"/>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8DEAA279-2CB3-6816-879D-D9DB5C9F5FFF}"/>
              </a:ext>
            </a:extLst>
          </p:cNvPr>
          <p:cNvSpPr txBox="1"/>
          <p:nvPr/>
        </p:nvSpPr>
        <p:spPr>
          <a:xfrm>
            <a:off x="3573259" y="3183036"/>
            <a:ext cx="11127013" cy="1380571"/>
          </a:xfrm>
          <a:prstGeom prst="rect">
            <a:avLst/>
          </a:prstGeom>
        </p:spPr>
        <p:txBody>
          <a:bodyPr wrap="square" lIns="0" tIns="0" rIns="0" bIns="0" rtlCol="0" anchor="t">
            <a:spAutoFit/>
          </a:bodyPr>
          <a:lstStyle/>
          <a:p>
            <a:pPr algn="ctr">
              <a:lnSpc>
                <a:spcPts val="11469"/>
              </a:lnSpc>
            </a:pPr>
            <a:r>
              <a:rPr lang="en-US" sz="8150" b="1">
                <a:solidFill>
                  <a:srgbClr val="000000"/>
                </a:solidFill>
                <a:latin typeface="Century Gothic Paneuropean Bold"/>
                <a:cs typeface="Century Gothic Paneuropean Bold"/>
                <a:sym typeface="Century Gothic Paneuropean Bold"/>
              </a:rPr>
              <a:t>Research Question</a:t>
            </a:r>
            <a:endParaRPr lang="en-US"/>
          </a:p>
        </p:txBody>
      </p:sp>
      <p:sp>
        <p:nvSpPr>
          <p:cNvPr id="10" name="Freeform 10">
            <a:extLst>
              <a:ext uri="{FF2B5EF4-FFF2-40B4-BE49-F238E27FC236}">
                <a16:creationId xmlns:a16="http://schemas.microsoft.com/office/drawing/2014/main" id="{B4A987C7-22DD-C8AC-5CEE-E103F910E19C}"/>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D4695025-B0B0-7F22-1EC5-C1E4B31E7F68}"/>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a:extLst>
              <a:ext uri="{FF2B5EF4-FFF2-40B4-BE49-F238E27FC236}">
                <a16:creationId xmlns:a16="http://schemas.microsoft.com/office/drawing/2014/main" id="{BBFF8202-EAF9-90AC-1889-57B463157775}"/>
              </a:ext>
            </a:extLst>
          </p:cNvPr>
          <p:cNvGrpSpPr/>
          <p:nvPr/>
        </p:nvGrpSpPr>
        <p:grpSpPr>
          <a:xfrm>
            <a:off x="488343" y="-989670"/>
            <a:ext cx="1080715" cy="2956684"/>
            <a:chOff x="0" y="0"/>
            <a:chExt cx="284633" cy="778715"/>
          </a:xfrm>
        </p:grpSpPr>
        <p:sp>
          <p:nvSpPr>
            <p:cNvPr id="13" name="Freeform 13">
              <a:extLst>
                <a:ext uri="{FF2B5EF4-FFF2-40B4-BE49-F238E27FC236}">
                  <a16:creationId xmlns:a16="http://schemas.microsoft.com/office/drawing/2014/main" id="{4F2DF8FC-3BE2-5FFB-9ABB-9EDC2D89B748}"/>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4" name="TextBox 14">
              <a:extLst>
                <a:ext uri="{FF2B5EF4-FFF2-40B4-BE49-F238E27FC236}">
                  <a16:creationId xmlns:a16="http://schemas.microsoft.com/office/drawing/2014/main" id="{430C3CB8-576C-23F8-A2FB-CEEB376FE071}"/>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9">
            <a:extLst>
              <a:ext uri="{FF2B5EF4-FFF2-40B4-BE49-F238E27FC236}">
                <a16:creationId xmlns:a16="http://schemas.microsoft.com/office/drawing/2014/main" id="{46F2FA86-1C14-691A-5989-284475343877}"/>
              </a:ext>
            </a:extLst>
          </p:cNvPr>
          <p:cNvSpPr txBox="1"/>
          <p:nvPr/>
        </p:nvSpPr>
        <p:spPr>
          <a:xfrm>
            <a:off x="1919087" y="5132736"/>
            <a:ext cx="14408262" cy="1917576"/>
          </a:xfrm>
          <a:prstGeom prst="rect">
            <a:avLst/>
          </a:prstGeom>
        </p:spPr>
        <p:txBody>
          <a:bodyPr wrap="square" lIns="0" tIns="0" rIns="0" bIns="0" rtlCol="0" anchor="t">
            <a:spAutoFit/>
          </a:bodyPr>
          <a:lstStyle/>
          <a:p>
            <a:pPr algn="ctr">
              <a:lnSpc>
                <a:spcPts val="5096"/>
              </a:lnSpc>
            </a:pPr>
            <a:r>
              <a:rPr lang="en-US" sz="3600">
                <a:solidFill>
                  <a:srgbClr val="000000"/>
                </a:solidFill>
                <a:latin typeface="Century Gothic Paneuropean"/>
                <a:ea typeface="Century Gothic Paneuropean"/>
                <a:cs typeface="Century Gothic Paneuropean"/>
              </a:rPr>
              <a:t>What factors influence the percentage of tips given on taxi rides in New York City, based on ride characteristics, time, and neighborhood characteristics?</a:t>
            </a:r>
          </a:p>
        </p:txBody>
      </p:sp>
    </p:spTree>
    <p:extLst>
      <p:ext uri="{BB962C8B-B14F-4D97-AF65-F5344CB8AC3E}">
        <p14:creationId xmlns:p14="http://schemas.microsoft.com/office/powerpoint/2010/main" val="1620348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50E4-2572-2C10-D35C-A4332C9545A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9080AD6-6329-8F05-721A-611CC3C23E07}"/>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Implications for Stakeholders</a:t>
            </a:r>
            <a:endParaRPr lang="en-US"/>
          </a:p>
        </p:txBody>
      </p:sp>
      <p:grpSp>
        <p:nvGrpSpPr>
          <p:cNvPr id="5" name="Group 5">
            <a:extLst>
              <a:ext uri="{FF2B5EF4-FFF2-40B4-BE49-F238E27FC236}">
                <a16:creationId xmlns:a16="http://schemas.microsoft.com/office/drawing/2014/main" id="{9E50654B-8C3C-D2AF-58F3-CF9E9F6B0CAE}"/>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4E298DA5-3ABA-33A8-2CF2-587B697B821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3192DD3A-71B3-2411-F0E7-2426A809CFF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3AEE861B-E750-8C38-1CFE-F35C84927BA8}"/>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001E3AF4-1092-3DF7-E472-EAD5535FEE13}"/>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9E5843D-A295-4F21-459A-E3410F010F6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920A6080-E1F0-E311-653E-B4EE5018AE7F}"/>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C45167B2-54D6-E2DF-F09F-7EACD6E18CF4}"/>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F6349299-3DF8-4159-A108-8389BA5959FA}"/>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02A9F50-A342-898C-5672-38B27F205D3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410A9902-9A59-431C-E298-ACCB35B253C8}"/>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5">
            <a:extLst>
              <a:ext uri="{FF2B5EF4-FFF2-40B4-BE49-F238E27FC236}">
                <a16:creationId xmlns:a16="http://schemas.microsoft.com/office/drawing/2014/main" id="{04CF2C4F-B3F6-0F7C-DCDD-3E212E5CF401}"/>
              </a:ext>
            </a:extLst>
          </p:cNvPr>
          <p:cNvSpPr txBox="1"/>
          <p:nvPr/>
        </p:nvSpPr>
        <p:spPr>
          <a:xfrm>
            <a:off x="1671781" y="2792421"/>
            <a:ext cx="14725015" cy="5355312"/>
          </a:xfrm>
          <a:prstGeom prst="rect">
            <a:avLst/>
          </a:prstGeom>
        </p:spPr>
        <p:txBody>
          <a:bodyPr wrap="square" lIns="0" tIns="0" rIns="0" bIns="0" rtlCol="0" anchor="t">
            <a:spAutoFit/>
          </a:bodyPr>
          <a:lstStyle/>
          <a:p>
            <a:pPr marL="393065"/>
            <a:r>
              <a:rPr lang="en-US" sz="3200" b="1">
                <a:latin typeface="Century Gothic Paneuropean"/>
                <a:cs typeface="Century Gothic Paneuropean"/>
              </a:rPr>
              <a:t>Government Agencies (MTA, TLC, NYC Planning):</a:t>
            </a:r>
            <a:endParaRPr lang="en-US" sz="3200" b="1">
              <a:latin typeface="Century Gothic Paneuropean"/>
              <a:ea typeface="Calibri"/>
              <a:cs typeface="Calibri"/>
            </a:endParaRPr>
          </a:p>
          <a:p>
            <a:pPr marL="850265" indent="-457200">
              <a:buFont typeface="Arial"/>
              <a:buChar char="•"/>
            </a:pPr>
            <a:r>
              <a:rPr lang="en-US" sz="2800" b="1">
                <a:latin typeface="Century Gothic Paneuropean"/>
                <a:cs typeface="Century Gothic Paneuropean"/>
              </a:rPr>
              <a:t>Policy &amp; Equity</a:t>
            </a:r>
            <a:r>
              <a:rPr lang="en-US" sz="2800">
                <a:latin typeface="Century Gothic Paneuropean"/>
                <a:cs typeface="Century Gothic Paneuropean"/>
              </a:rPr>
              <a:t>: Use tipping behavior data to identify socioeconomic disparities in service experiences and improve driver compensation strategies across neighborhoods.</a:t>
            </a:r>
            <a:endParaRPr lang="en-US" sz="2800">
              <a:latin typeface="Century Gothic Paneuropean"/>
              <a:ea typeface="Calibri"/>
              <a:cs typeface="Calibri"/>
            </a:endParaRPr>
          </a:p>
          <a:p>
            <a:pPr marL="393065"/>
            <a:endParaRPr lang="en-US" sz="2800">
              <a:latin typeface="Century Gothic Paneuropean"/>
              <a:ea typeface="Calibri"/>
              <a:cs typeface="Calibri"/>
            </a:endParaRPr>
          </a:p>
          <a:p>
            <a:pPr marL="393065"/>
            <a:r>
              <a:rPr lang="en-US" sz="3200" b="1">
                <a:latin typeface="Century Gothic Paneuropean"/>
                <a:cs typeface="Century Gothic Paneuropean"/>
              </a:rPr>
              <a:t>Ride-Sharing and Taxi Companies:</a:t>
            </a:r>
            <a:endParaRPr lang="en-US" sz="3200" b="1">
              <a:latin typeface="Century Gothic Paneuropean"/>
              <a:ea typeface="Calibri"/>
              <a:cs typeface="Calibri"/>
            </a:endParaRPr>
          </a:p>
          <a:p>
            <a:pPr marL="850265" indent="-457200">
              <a:buFont typeface="Arial"/>
              <a:buChar char="•"/>
            </a:pPr>
            <a:r>
              <a:rPr lang="en-US" sz="2800" b="1">
                <a:latin typeface="Century Gothic Paneuropean"/>
                <a:cs typeface="Century Gothic Paneuropean"/>
              </a:rPr>
              <a:t>Driver Incentives</a:t>
            </a:r>
            <a:r>
              <a:rPr lang="en-US" sz="2800">
                <a:latin typeface="Century Gothic Paneuropean"/>
                <a:cs typeface="Century Gothic Paneuropean"/>
              </a:rPr>
              <a:t>: Leverage insights to tailor tipping prompts, fare structures, and driver routing strategies to maximize earnings and improve service quality.</a:t>
            </a:r>
            <a:endParaRPr lang="en-US" sz="2800">
              <a:latin typeface="Century Gothic Paneuropean"/>
              <a:ea typeface="Calibri"/>
              <a:cs typeface="Calibri"/>
            </a:endParaRPr>
          </a:p>
          <a:p>
            <a:pPr marL="393065"/>
            <a:endParaRPr lang="en-US" sz="2800">
              <a:latin typeface="Century Gothic Paneuropean"/>
              <a:ea typeface="Calibri"/>
              <a:cs typeface="Calibri"/>
            </a:endParaRPr>
          </a:p>
          <a:p>
            <a:pPr marL="393065"/>
            <a:r>
              <a:rPr lang="en-US" sz="3200" b="1">
                <a:latin typeface="Century Gothic Paneuropean"/>
                <a:cs typeface="Century Gothic Paneuropean"/>
              </a:rPr>
              <a:t>Local Communities and Residents:</a:t>
            </a:r>
            <a:endParaRPr lang="en-US" sz="3200" b="1">
              <a:latin typeface="Century Gothic Paneuropean"/>
              <a:ea typeface="Calibri"/>
              <a:cs typeface="Calibri"/>
            </a:endParaRPr>
          </a:p>
          <a:p>
            <a:pPr marL="850265" indent="-457200">
              <a:buFont typeface="Arial"/>
              <a:buChar char="•"/>
            </a:pPr>
            <a:r>
              <a:rPr lang="en-US" sz="2800" b="1">
                <a:latin typeface="Century Gothic Paneuropean"/>
                <a:cs typeface="Century Gothic Paneuropean"/>
              </a:rPr>
              <a:t>Transparency &amp; Fairness</a:t>
            </a:r>
            <a:r>
              <a:rPr lang="en-US" sz="2800">
                <a:latin typeface="Century Gothic Paneuropean"/>
                <a:cs typeface="Century Gothic Paneuropean"/>
              </a:rPr>
              <a:t>: Ensure tipping practices are equitable and that drivers serving lower-income areas are not systematically disadvantaged.</a:t>
            </a:r>
            <a:endParaRPr lang="en-US" sz="2800">
              <a:latin typeface="Century Gothic Paneuropean"/>
              <a:ea typeface="Calibri"/>
              <a:cs typeface="Calibri"/>
            </a:endParaRPr>
          </a:p>
        </p:txBody>
      </p:sp>
    </p:spTree>
    <p:extLst>
      <p:ext uri="{BB962C8B-B14F-4D97-AF65-F5344CB8AC3E}">
        <p14:creationId xmlns:p14="http://schemas.microsoft.com/office/powerpoint/2010/main" val="611042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A250A-F161-9126-4E38-CBC2AD61B93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3C1CE68-1624-F58B-BA5B-92DECC451280}"/>
              </a:ext>
            </a:extLst>
          </p:cNvPr>
          <p:cNvSpPr txBox="1"/>
          <p:nvPr/>
        </p:nvSpPr>
        <p:spPr>
          <a:xfrm>
            <a:off x="1020673" y="779118"/>
            <a:ext cx="16216347" cy="2400657"/>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Ethical, Legal &amp; Societal Implications</a:t>
            </a:r>
            <a:endParaRPr lang="en-US" sz="7800">
              <a:ea typeface="Calibri"/>
              <a:cs typeface="Calibri"/>
            </a:endParaRPr>
          </a:p>
        </p:txBody>
      </p:sp>
      <p:grpSp>
        <p:nvGrpSpPr>
          <p:cNvPr id="5" name="Group 5">
            <a:extLst>
              <a:ext uri="{FF2B5EF4-FFF2-40B4-BE49-F238E27FC236}">
                <a16:creationId xmlns:a16="http://schemas.microsoft.com/office/drawing/2014/main" id="{1C7E4D4C-10F5-0CCE-6B44-4ECCD3E26FAB}"/>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01288C7C-3DA9-13D9-9E64-105E1AC1A085}"/>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D6A9A07C-2EEC-6E1A-50B6-26A1980C9ACA}"/>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CB96521A-198D-374A-4049-1B9695AA53BD}"/>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A6CF7FBA-3B30-EB90-6BAF-3E57507CA518}"/>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72C95192-3649-F252-77B2-8D33490FDA5B}"/>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1CBFA3D-040E-A517-EC65-0529260A538C}"/>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F9545910-0049-5209-8827-20A1C3634656}"/>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2C9B192-F536-E1EA-AC81-A4D63D370FE5}"/>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2F75EC2E-DA90-DDA0-7032-9A75C6D2E5D7}"/>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41ECFBE2-2297-76C6-AD7F-63F308EB4E2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7">
            <a:extLst>
              <a:ext uri="{FF2B5EF4-FFF2-40B4-BE49-F238E27FC236}">
                <a16:creationId xmlns:a16="http://schemas.microsoft.com/office/drawing/2014/main" id="{384AD1ED-467F-98EE-D26B-6DEE79448C4B}"/>
              </a:ext>
            </a:extLst>
          </p:cNvPr>
          <p:cNvSpPr txBox="1"/>
          <p:nvPr/>
        </p:nvSpPr>
        <p:spPr>
          <a:xfrm>
            <a:off x="1763736" y="3425025"/>
            <a:ext cx="14725015" cy="6709529"/>
          </a:xfrm>
          <a:prstGeom prst="rect">
            <a:avLst/>
          </a:prstGeom>
        </p:spPr>
        <p:txBody>
          <a:bodyPr wrap="square" lIns="0" tIns="0" rIns="0" bIns="0" rtlCol="0" anchor="t">
            <a:spAutoFit/>
          </a:bodyPr>
          <a:lstStyle/>
          <a:p>
            <a:pPr marL="393065"/>
            <a:r>
              <a:rPr lang="en-US" sz="3200" b="1">
                <a:latin typeface="Century Gothic Paneuropean"/>
                <a:ea typeface="Calibri"/>
                <a:cs typeface="Century Gothic Paneuropean"/>
              </a:rPr>
              <a:t>Data Privacy and Security</a:t>
            </a:r>
            <a:endParaRPr lang="en-US" sz="3200" b="1">
              <a:solidFill>
                <a:srgbClr val="000000"/>
              </a:solidFill>
              <a:latin typeface="Century Gothic Paneuropean"/>
              <a:ea typeface="Calibri"/>
              <a:cs typeface="Century Gothic Paneuropean"/>
            </a:endParaRPr>
          </a:p>
          <a:p>
            <a:pPr marL="850265" indent="-457200">
              <a:buFont typeface="Arial"/>
              <a:buChar char="•"/>
            </a:pPr>
            <a:r>
              <a:rPr lang="en-US" sz="2800" b="1">
                <a:latin typeface="Century Gothic Paneuropean"/>
                <a:ea typeface="Calibri"/>
                <a:cs typeface="Century Gothic Paneuropean"/>
              </a:rPr>
              <a:t>Transparency</a:t>
            </a:r>
            <a:r>
              <a:rPr lang="en-US" sz="2800">
                <a:latin typeface="Century Gothic Paneuropean"/>
                <a:ea typeface="Calibri"/>
                <a:cs typeface="Century Gothic Paneuropean"/>
              </a:rPr>
              <a:t>: Ensure tip data and rider/driver information are handled securely, with ethical data sourcing and responsible usage practices.</a:t>
            </a:r>
            <a:br>
              <a:rPr lang="en-US" sz="2800" b="1">
                <a:latin typeface="Century Gothic Paneuropean"/>
                <a:ea typeface="Calibri"/>
                <a:cs typeface="Century Gothic Paneuropean"/>
              </a:rPr>
            </a:br>
            <a:endParaRPr lang="en-US" sz="2800">
              <a:solidFill>
                <a:srgbClr val="000000"/>
              </a:solidFill>
              <a:latin typeface="Century Gothic Paneuropean"/>
              <a:ea typeface="Calibri"/>
              <a:cs typeface="Century Gothic Paneuropean"/>
            </a:endParaRPr>
          </a:p>
          <a:p>
            <a:pPr marL="393065"/>
            <a:r>
              <a:rPr lang="en-US" sz="3200" b="1">
                <a:latin typeface="Century Gothic Paneuropean"/>
                <a:ea typeface="Calibri"/>
                <a:cs typeface="Century Gothic Paneuropean"/>
              </a:rPr>
              <a:t>Equity and Fairness in Driver Compensation</a:t>
            </a:r>
          </a:p>
          <a:p>
            <a:pPr marL="850265" indent="-457200">
              <a:buFont typeface="Arial"/>
              <a:buChar char="•"/>
            </a:pPr>
            <a:r>
              <a:rPr lang="en-US" sz="2800" b="1">
                <a:latin typeface="Century Gothic Paneuropean"/>
                <a:ea typeface="Calibri"/>
                <a:cs typeface="Century Gothic Paneuropean"/>
              </a:rPr>
              <a:t>Inclusivity</a:t>
            </a:r>
            <a:r>
              <a:rPr lang="en-US" sz="2800">
                <a:latin typeface="Century Gothic Paneuropean"/>
                <a:ea typeface="Calibri"/>
                <a:cs typeface="Century Gothic Paneuropean"/>
              </a:rPr>
              <a:t>: Identify and address tipping disparities that may disadvantage drivers serving low-income or underserved areas.</a:t>
            </a:r>
            <a:endParaRPr lang="en-US" sz="2800">
              <a:solidFill>
                <a:srgbClr val="000000"/>
              </a:solidFill>
              <a:latin typeface="Century Gothic Paneuropean"/>
              <a:ea typeface="Calibri"/>
              <a:cs typeface="Century Gothic Paneuropean"/>
            </a:endParaRPr>
          </a:p>
          <a:p>
            <a:pPr marL="393065"/>
            <a:endParaRPr lang="en-US" sz="3200" b="1">
              <a:latin typeface="Century Gothic Paneuropean"/>
              <a:ea typeface="Calibri"/>
              <a:cs typeface="Century Gothic Paneuropean"/>
            </a:endParaRPr>
          </a:p>
          <a:p>
            <a:pPr marL="393065"/>
            <a:r>
              <a:rPr lang="en-US" sz="3200" b="1">
                <a:latin typeface="Century Gothic Paneuropean"/>
                <a:ea typeface="Calibri"/>
                <a:cs typeface="Century Gothic Paneuropean"/>
              </a:rPr>
              <a:t>Accountability in Predictive Modeling</a:t>
            </a:r>
            <a:endParaRPr lang="en-US" sz="3200" b="1">
              <a:solidFill>
                <a:srgbClr val="000000"/>
              </a:solidFill>
              <a:latin typeface="Century Gothic Paneuropean"/>
              <a:ea typeface="Calibri"/>
              <a:cs typeface="Century Gothic Paneuropean"/>
            </a:endParaRPr>
          </a:p>
          <a:p>
            <a:pPr marL="850265" indent="-457200">
              <a:buFont typeface="Arial"/>
              <a:buChar char="•"/>
            </a:pPr>
            <a:r>
              <a:rPr lang="en-US" sz="2800" b="1">
                <a:latin typeface="Century Gothic Paneuropean"/>
                <a:ea typeface="Calibri"/>
                <a:cs typeface="Century Gothic Paneuropean"/>
              </a:rPr>
              <a:t>Responsibility</a:t>
            </a:r>
            <a:r>
              <a:rPr lang="en-US" sz="2800">
                <a:latin typeface="Century Gothic Paneuropean"/>
                <a:ea typeface="Calibri"/>
                <a:cs typeface="Century Gothic Paneuropean"/>
              </a:rPr>
              <a:t>: Use predictive insights to inform fair practices—avoiding bias in algorithms and promoting equitable outcomes for all drivers regardless of trip location or rider </a:t>
            </a:r>
            <a:r>
              <a:rPr lang="en-US" sz="2800">
                <a:solidFill>
                  <a:srgbClr val="000000"/>
                </a:solidFill>
                <a:latin typeface="Century Gothic Paneuropean"/>
                <a:ea typeface="Calibri"/>
                <a:cs typeface="Century Gothic Paneuropean"/>
              </a:rPr>
              <a:t>demographics</a:t>
            </a:r>
            <a:r>
              <a:rPr lang="en-US" sz="2800">
                <a:latin typeface="Century Gothic Paneuropean"/>
                <a:ea typeface="Calibri"/>
                <a:cs typeface="Century Gothic Paneuropean"/>
              </a:rPr>
              <a:t>.</a:t>
            </a:r>
          </a:p>
          <a:p>
            <a:pPr marL="393065"/>
            <a:br>
              <a:rPr lang="en-US" sz="3200" b="1">
                <a:latin typeface="Century Gothic Paneuropean"/>
                <a:ea typeface="Calibri"/>
                <a:cs typeface="Century Gothic Paneuropean"/>
              </a:rPr>
            </a:br>
            <a:endParaRPr lang="en-US" sz="2800">
              <a:latin typeface="Century Gothic Paneuropean"/>
              <a:ea typeface="Calibri"/>
              <a:cs typeface="Century Gothic Paneuropean"/>
            </a:endParaRPr>
          </a:p>
          <a:p>
            <a:pPr marL="393065"/>
            <a:endParaRPr lang="en-US" sz="2800">
              <a:latin typeface="Century Gothic Paneuropean"/>
              <a:ea typeface="Calibri"/>
              <a:cs typeface="Century Gothic Paneuropean"/>
            </a:endParaRPr>
          </a:p>
        </p:txBody>
      </p:sp>
    </p:spTree>
    <p:extLst>
      <p:ext uri="{BB962C8B-B14F-4D97-AF65-F5344CB8AC3E}">
        <p14:creationId xmlns:p14="http://schemas.microsoft.com/office/powerpoint/2010/main" val="3566490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50481" y="4013348"/>
            <a:ext cx="12387037" cy="2031703"/>
          </a:xfrm>
          <a:prstGeom prst="rect">
            <a:avLst/>
          </a:prstGeom>
        </p:spPr>
        <p:txBody>
          <a:bodyPr lIns="0" tIns="0" rIns="0" bIns="0" rtlCol="0" anchor="t">
            <a:spAutoFit/>
          </a:bodyPr>
          <a:lstStyle/>
          <a:p>
            <a:pPr algn="ctr">
              <a:lnSpc>
                <a:spcPts val="16641"/>
              </a:lnSpc>
            </a:pPr>
            <a:r>
              <a:rPr lang="en-US" sz="11886" b="1">
                <a:solidFill>
                  <a:srgbClr val="000000"/>
                </a:solidFill>
                <a:latin typeface="Century Gothic Paneuropean Bold"/>
                <a:ea typeface="Century Gothic Paneuropean Bold"/>
                <a:cs typeface="Century Gothic Paneuropean Bold"/>
                <a:sym typeface="Century Gothic Paneuropean Bold"/>
              </a:rPr>
              <a:t>THANK YOU</a:t>
            </a:r>
          </a:p>
        </p:txBody>
      </p:sp>
      <p:grpSp>
        <p:nvGrpSpPr>
          <p:cNvPr id="3" name="Group 3"/>
          <p:cNvGrpSpPr/>
          <p:nvPr/>
        </p:nvGrpSpPr>
        <p:grpSpPr>
          <a:xfrm>
            <a:off x="16718943" y="-989670"/>
            <a:ext cx="1080715" cy="2956684"/>
            <a:chOff x="0" y="0"/>
            <a:chExt cx="284633" cy="778715"/>
          </a:xfrm>
        </p:grpSpPr>
        <p:sp>
          <p:nvSpPr>
            <p:cNvPr id="4" name="Freeform 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5" name="TextBox 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29352" y="9803843"/>
            <a:ext cx="19346704" cy="821917"/>
            <a:chOff x="0" y="0"/>
            <a:chExt cx="5095428" cy="216472"/>
          </a:xfrm>
        </p:grpSpPr>
        <p:sp>
          <p:nvSpPr>
            <p:cNvPr id="7" name="Freeform 7"/>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000000"/>
              </a:solidFill>
              <a:prstDash val="solid"/>
              <a:round/>
            </a:ln>
          </p:spPr>
          <p:txBody>
            <a:bodyPr/>
            <a:lstStyle/>
            <a:p>
              <a:endParaRPr lang="en-US"/>
            </a:p>
          </p:txBody>
        </p:sp>
        <p:sp>
          <p:nvSpPr>
            <p:cNvPr id="8" name="TextBox 8"/>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488343" y="-989670"/>
            <a:ext cx="1080715" cy="2956684"/>
            <a:chOff x="0" y="0"/>
            <a:chExt cx="284633" cy="778715"/>
          </a:xfrm>
        </p:grpSpPr>
        <p:sp>
          <p:nvSpPr>
            <p:cNvPr id="12" name="Freeform 12"/>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3" name="TextBox 13"/>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578757" y="2577155"/>
            <a:ext cx="6928279" cy="2566087"/>
          </a:xfrm>
          <a:prstGeom prst="rect">
            <a:avLst/>
          </a:prstGeom>
        </p:spPr>
        <p:txBody>
          <a:bodyPr wrap="square" lIns="0" tIns="0" rIns="0" bIns="0" rtlCol="0" anchor="t">
            <a:spAutoFit/>
          </a:bodyPr>
          <a:lstStyle/>
          <a:p>
            <a:pPr algn="ctr"/>
            <a:r>
              <a:rPr lang="en-US" sz="3000" b="1">
                <a:solidFill>
                  <a:srgbClr val="000000"/>
                </a:solidFill>
                <a:latin typeface="Century Gothic Paneuropean"/>
                <a:ea typeface="+mn-lt"/>
                <a:cs typeface="Century Gothic Paneuropean"/>
                <a:sym typeface="Century Gothic Paneuropean"/>
              </a:rPr>
              <a:t>NYC Taxi &amp; Limousine Commission</a:t>
            </a:r>
            <a:endParaRPr lang="en-US" sz="3000" b="1">
              <a:solidFill>
                <a:srgbClr val="000000"/>
              </a:solidFill>
              <a:latin typeface="Century Gothic Paneuropean"/>
              <a:ea typeface="+mn-lt"/>
              <a:cs typeface="Century Gothic Paneuropean"/>
            </a:endParaRPr>
          </a:p>
          <a:p>
            <a:pPr algn="ctr"/>
            <a:endParaRPr lang="en-US" sz="600" b="1">
              <a:latin typeface="Century Gothic Paneuropean"/>
              <a:ea typeface="Calibri"/>
              <a:cs typeface="Century Gothic Paneuropean"/>
            </a:endParaRPr>
          </a:p>
          <a:p>
            <a:pPr marL="457200" indent="-457200">
              <a:buFont typeface="Arial"/>
              <a:buChar char="•"/>
            </a:pPr>
            <a:r>
              <a:rPr lang="en-US" sz="2800">
                <a:latin typeface="Century Gothic Paneuropean"/>
                <a:ea typeface="Calibri"/>
                <a:cs typeface="Century Gothic Paneuropean"/>
              </a:rPr>
              <a:t>data on ridership, licensing, and vehicle performance in NYC</a:t>
            </a:r>
          </a:p>
          <a:p>
            <a:pPr marL="457200" indent="-457200">
              <a:buFont typeface="Arial"/>
              <a:buChar char="•"/>
            </a:pPr>
            <a:endParaRPr lang="en-US" sz="3200" b="1">
              <a:latin typeface="Century Gothic Paneuropean"/>
              <a:ea typeface="Calibri"/>
              <a:cs typeface="Century Gothic Paneuropean"/>
            </a:endParaRPr>
          </a:p>
          <a:p>
            <a:pPr>
              <a:lnSpc>
                <a:spcPts val="5096"/>
              </a:lnSpc>
            </a:pPr>
            <a:endParaRPr lang="en-US" sz="3200" b="1">
              <a:latin typeface="Century Gothic Paneuropean"/>
              <a:ea typeface="Calibri"/>
              <a:cs typeface="Century Gothic Paneuropean"/>
            </a:endParaRPr>
          </a:p>
        </p:txBody>
      </p:sp>
      <p:grpSp>
        <p:nvGrpSpPr>
          <p:cNvPr id="5" name="Group 5"/>
          <p:cNvGrpSpPr/>
          <p:nvPr/>
        </p:nvGrpSpPr>
        <p:grpSpPr>
          <a:xfrm>
            <a:off x="16718943" y="-989670"/>
            <a:ext cx="1080715" cy="2956684"/>
            <a:chOff x="0" y="0"/>
            <a:chExt cx="284633" cy="778715"/>
          </a:xfrm>
        </p:grpSpPr>
        <p:sp>
          <p:nvSpPr>
            <p:cNvPr id="6" name="Freeform 6"/>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529352" y="9803843"/>
            <a:ext cx="19346704" cy="821917"/>
            <a:chOff x="0" y="0"/>
            <a:chExt cx="5095428" cy="216472"/>
          </a:xfrm>
        </p:grpSpPr>
        <p:sp>
          <p:nvSpPr>
            <p:cNvPr id="9" name="Freeform 9"/>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p:cNvGrpSpPr/>
          <p:nvPr/>
        </p:nvGrpSpPr>
        <p:grpSpPr>
          <a:xfrm>
            <a:off x="488343" y="-989670"/>
            <a:ext cx="1080715" cy="2956684"/>
            <a:chOff x="0" y="0"/>
            <a:chExt cx="284633" cy="778715"/>
          </a:xfrm>
        </p:grpSpPr>
        <p:sp>
          <p:nvSpPr>
            <p:cNvPr id="14" name="Freeform 14"/>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7" descr="A screenshot of a computer screen&#10;&#10;AI-generated content may be incorrect.">
            <a:extLst>
              <a:ext uri="{FF2B5EF4-FFF2-40B4-BE49-F238E27FC236}">
                <a16:creationId xmlns:a16="http://schemas.microsoft.com/office/drawing/2014/main" id="{A0910425-6C52-5548-6177-DBE8CCEB5155}"/>
              </a:ext>
            </a:extLst>
          </p:cNvPr>
          <p:cNvPicPr>
            <a:picLocks noChangeAspect="1"/>
          </p:cNvPicPr>
          <p:nvPr/>
        </p:nvPicPr>
        <p:blipFill>
          <a:blip r:embed="rId5"/>
          <a:stretch>
            <a:fillRect/>
          </a:stretch>
        </p:blipFill>
        <p:spPr>
          <a:xfrm>
            <a:off x="11075058" y="5142152"/>
            <a:ext cx="4699600" cy="4057112"/>
          </a:xfrm>
          <a:prstGeom prst="rect">
            <a:avLst/>
          </a:prstGeom>
          <a:effectLst>
            <a:outerShdw blurRad="50800" dist="38100" dir="2700000">
              <a:srgbClr val="000000">
                <a:alpha val="40000"/>
              </a:srgbClr>
            </a:outerShdw>
          </a:effectLst>
        </p:spPr>
      </p:pic>
      <p:pic>
        <p:nvPicPr>
          <p:cNvPr id="19" name="Picture 18" descr="A screenshot of a calendar&#10;&#10;AI-generated content may be incorrect.">
            <a:extLst>
              <a:ext uri="{FF2B5EF4-FFF2-40B4-BE49-F238E27FC236}">
                <a16:creationId xmlns:a16="http://schemas.microsoft.com/office/drawing/2014/main" id="{8760A2BF-C9DB-F628-6227-1DC48B79609C}"/>
              </a:ext>
            </a:extLst>
          </p:cNvPr>
          <p:cNvPicPr>
            <a:picLocks noChangeAspect="1"/>
          </p:cNvPicPr>
          <p:nvPr/>
        </p:nvPicPr>
        <p:blipFill>
          <a:blip r:embed="rId6"/>
          <a:stretch>
            <a:fillRect/>
          </a:stretch>
        </p:blipFill>
        <p:spPr>
          <a:xfrm>
            <a:off x="2597417" y="4635856"/>
            <a:ext cx="4622288" cy="4566168"/>
          </a:xfrm>
          <a:prstGeom prst="rect">
            <a:avLst/>
          </a:prstGeom>
          <a:effectLst>
            <a:outerShdw blurRad="50800" dist="38100" dir="2700000">
              <a:srgbClr val="000000">
                <a:alpha val="40000"/>
              </a:srgbClr>
            </a:outerShdw>
          </a:effectLst>
        </p:spPr>
      </p:pic>
      <p:sp>
        <p:nvSpPr>
          <p:cNvPr id="21" name="TextBox 3">
            <a:extLst>
              <a:ext uri="{FF2B5EF4-FFF2-40B4-BE49-F238E27FC236}">
                <a16:creationId xmlns:a16="http://schemas.microsoft.com/office/drawing/2014/main" id="{858D1D8F-2B28-9CFE-FFED-2F8DE2F23338}"/>
              </a:ext>
            </a:extLst>
          </p:cNvPr>
          <p:cNvSpPr txBox="1"/>
          <p:nvPr/>
        </p:nvSpPr>
        <p:spPr>
          <a:xfrm>
            <a:off x="9949321" y="2577154"/>
            <a:ext cx="6770454" cy="2616101"/>
          </a:xfrm>
          <a:prstGeom prst="rect">
            <a:avLst/>
          </a:prstGeom>
        </p:spPr>
        <p:txBody>
          <a:bodyPr wrap="square" lIns="0" tIns="0" rIns="0" bIns="0" rtlCol="0" anchor="t">
            <a:spAutoFit/>
          </a:bodyPr>
          <a:lstStyle/>
          <a:p>
            <a:pPr algn="ctr"/>
            <a:r>
              <a:rPr lang="en-US" sz="3000" b="1">
                <a:solidFill>
                  <a:srgbClr val="000000"/>
                </a:solidFill>
                <a:latin typeface="Century Gothic Paneuropean"/>
                <a:ea typeface="+mn-lt"/>
                <a:cs typeface="Century Gothic Paneuropean"/>
                <a:sym typeface="Century Gothic Paneuropean"/>
              </a:rPr>
              <a:t>American Community Survey</a:t>
            </a:r>
            <a:endParaRPr lang="en-US" sz="3000" b="1">
              <a:solidFill>
                <a:srgbClr val="000000"/>
              </a:solidFill>
              <a:latin typeface="Century Gothic Paneuropean"/>
              <a:ea typeface="+mn-lt"/>
              <a:cs typeface="Century Gothic Paneuropean"/>
            </a:endParaRPr>
          </a:p>
          <a:p>
            <a:pPr algn="ctr"/>
            <a:endParaRPr lang="en-US" sz="600" b="1">
              <a:solidFill>
                <a:srgbClr val="000000"/>
              </a:solidFill>
              <a:latin typeface="Century Gothic Paneuropean"/>
              <a:ea typeface="+mn-lt"/>
              <a:cs typeface="Century Gothic Paneuropean"/>
            </a:endParaRPr>
          </a:p>
          <a:p>
            <a:pPr marL="457200" indent="-457200">
              <a:buFont typeface="Arial"/>
              <a:buChar char="•"/>
            </a:pPr>
            <a:r>
              <a:rPr lang="en-US" sz="2800">
                <a:solidFill>
                  <a:srgbClr val="000000"/>
                </a:solidFill>
                <a:latin typeface="Century Gothic Paneuropean"/>
                <a:ea typeface="+mn-lt"/>
                <a:cs typeface="+mn-lt"/>
              </a:rPr>
              <a:t>detailed data on demographics, social characteristics, economics, and housing across the U.S</a:t>
            </a:r>
            <a:endParaRPr lang="en-US" sz="2800">
              <a:latin typeface="Century Gothic Paneuropean"/>
              <a:ea typeface="Calibri"/>
              <a:cs typeface="Calibri"/>
            </a:endParaRPr>
          </a:p>
          <a:p>
            <a:endParaRPr lang="en-US">
              <a:solidFill>
                <a:srgbClr val="000000"/>
              </a:solidFill>
              <a:latin typeface="Century Gothic Paneuropean"/>
              <a:ea typeface="+mn-lt"/>
              <a:cs typeface="+mn-lt"/>
            </a:endParaRPr>
          </a:p>
          <a:p>
            <a:endParaRPr lang="en-US" sz="3200" b="1">
              <a:latin typeface="Century Gothic Paneuropean"/>
              <a:ea typeface="Calibri"/>
              <a:cs typeface="Century Gothic Paneuropean"/>
            </a:endParaRPr>
          </a:p>
        </p:txBody>
      </p:sp>
      <p:sp>
        <p:nvSpPr>
          <p:cNvPr id="16" name="TextBox 2">
            <a:extLst>
              <a:ext uri="{FF2B5EF4-FFF2-40B4-BE49-F238E27FC236}">
                <a16:creationId xmlns:a16="http://schemas.microsoft.com/office/drawing/2014/main" id="{1A9957C0-A2E8-97AB-07D9-896F8E111646}"/>
              </a:ext>
            </a:extLst>
          </p:cNvPr>
          <p:cNvSpPr txBox="1"/>
          <p:nvPr/>
        </p:nvSpPr>
        <p:spPr>
          <a:xfrm>
            <a:off x="4875411" y="865709"/>
            <a:ext cx="8537178" cy="1200329"/>
          </a:xfrm>
          <a:prstGeom prst="rect">
            <a:avLst/>
          </a:prstGeom>
        </p:spPr>
        <p:txBody>
          <a:bodyPr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Tractable Data</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1FB45-70B4-2505-9BE6-3EA9B5CD37DA}"/>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8941FE99-A360-194F-D9E6-CBE38D158A59}"/>
              </a:ext>
            </a:extLst>
          </p:cNvPr>
          <p:cNvSpPr txBox="1"/>
          <p:nvPr/>
        </p:nvSpPr>
        <p:spPr>
          <a:xfrm>
            <a:off x="4875411" y="865709"/>
            <a:ext cx="8537178" cy="1200329"/>
          </a:xfrm>
          <a:prstGeom prst="rect">
            <a:avLst/>
          </a:prstGeom>
        </p:spPr>
        <p:txBody>
          <a:bodyPr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Data Retrieval</a:t>
            </a:r>
            <a:endParaRPr lang="en-US" sz="7800" b="1">
              <a:solidFill>
                <a:srgbClr val="000000"/>
              </a:solidFill>
              <a:latin typeface="Century Gothic Paneuropean Bold"/>
              <a:ea typeface="+mn-lt"/>
              <a:cs typeface="Century Gothic Paneuropean Bold"/>
            </a:endParaRPr>
          </a:p>
        </p:txBody>
      </p:sp>
      <p:grpSp>
        <p:nvGrpSpPr>
          <p:cNvPr id="5" name="Group 5">
            <a:extLst>
              <a:ext uri="{FF2B5EF4-FFF2-40B4-BE49-F238E27FC236}">
                <a16:creationId xmlns:a16="http://schemas.microsoft.com/office/drawing/2014/main" id="{ED375F9A-A488-390C-40E7-1007CCE75713}"/>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3068B9BC-D6DF-6490-158E-B3BB622B0BCE}"/>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8F44A845-FD36-01EB-768F-1F4C2A0B0FA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04DC1E5A-5FF7-184D-E3D3-D1AACFE596EA}"/>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19D38390-A500-2BC0-1A0D-0C6B5B2570DA}"/>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9F05537C-5EA9-CB59-7E0A-48C0FA911E4E}"/>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D0F51565-8FF0-F103-CC76-FB06B2172999}"/>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6EAE8027-4189-411D-73E3-B8F9FEE7A9F0}"/>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4D692286-3B1B-634B-A371-5A57028A4671}"/>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3ABCD34E-C781-234E-0F4C-BC0E436DAF4D}"/>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1B634278-77A5-9135-BA01-12889FF67D8F}"/>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3">
            <a:extLst>
              <a:ext uri="{FF2B5EF4-FFF2-40B4-BE49-F238E27FC236}">
                <a16:creationId xmlns:a16="http://schemas.microsoft.com/office/drawing/2014/main" id="{11542D5F-C9EA-CFF9-A77F-07A2DC9EAB58}"/>
              </a:ext>
            </a:extLst>
          </p:cNvPr>
          <p:cNvSpPr txBox="1"/>
          <p:nvPr/>
        </p:nvSpPr>
        <p:spPr>
          <a:xfrm>
            <a:off x="1571991" y="2571764"/>
            <a:ext cx="8381044" cy="8309967"/>
          </a:xfrm>
          <a:prstGeom prst="rect">
            <a:avLst/>
          </a:prstGeom>
        </p:spPr>
        <p:txBody>
          <a:bodyPr wrap="square" lIns="0" tIns="0" rIns="0" bIns="0" rtlCol="0" anchor="t">
            <a:spAutoFit/>
          </a:bodyPr>
          <a:lstStyle/>
          <a:p>
            <a:r>
              <a:rPr lang="en-US" sz="3200" b="1">
                <a:solidFill>
                  <a:srgbClr val="000000"/>
                </a:solidFill>
                <a:latin typeface="Century Gothic Paneuropean"/>
                <a:ea typeface="+mn-lt"/>
                <a:cs typeface="Century Gothic Paneuropean"/>
              </a:rPr>
              <a:t>Downloaded parquet files from NYC TLC :</a:t>
            </a:r>
            <a:endParaRPr lang="en-US" sz="3200">
              <a:solidFill>
                <a:srgbClr val="000000"/>
              </a:solidFill>
              <a:latin typeface="Century Gothic Paneuropean"/>
              <a:ea typeface="+mn-lt"/>
              <a:cs typeface="Century Gothic Paneuropean"/>
            </a:endParaRPr>
          </a:p>
          <a:p>
            <a:pPr marL="914400" lvl="1" indent="-457200">
              <a:buFont typeface="Courier New"/>
              <a:buChar char="o"/>
            </a:pPr>
            <a:r>
              <a:rPr lang="en-US" sz="2800">
                <a:solidFill>
                  <a:srgbClr val="000000"/>
                </a:solidFill>
                <a:latin typeface="Century Gothic Paneuropean"/>
                <a:ea typeface="+mn-lt"/>
                <a:cs typeface="Century Gothic Paneuropean"/>
              </a:rPr>
              <a:t>Yellow Taxi Trip Records (PARQUET)</a:t>
            </a:r>
          </a:p>
          <a:p>
            <a:pPr marL="914400" lvl="1" indent="-457200">
              <a:buFont typeface="Courier New"/>
              <a:buChar char="o"/>
            </a:pPr>
            <a:r>
              <a:rPr lang="en-US" sz="2800">
                <a:solidFill>
                  <a:srgbClr val="000000"/>
                </a:solidFill>
                <a:latin typeface="Century Gothic Paneuropean"/>
                <a:ea typeface="+mn-lt"/>
                <a:cs typeface="Century Gothic Paneuropean"/>
              </a:rPr>
              <a:t>Green Taxi Trip Records (PARQUET)</a:t>
            </a:r>
          </a:p>
          <a:p>
            <a:pPr marL="914400" lvl="1" indent="-457200">
              <a:buFont typeface="Courier New"/>
              <a:buChar char="o"/>
            </a:pPr>
            <a:r>
              <a:rPr lang="en-US" sz="2800">
                <a:solidFill>
                  <a:srgbClr val="000000"/>
                </a:solidFill>
                <a:latin typeface="Century Gothic Paneuropean"/>
                <a:ea typeface="+mn-lt"/>
                <a:cs typeface="Century Gothic Paneuropean"/>
              </a:rPr>
              <a:t>For-Hire Vehicle Trip Records (PARQUET)</a:t>
            </a:r>
          </a:p>
          <a:p>
            <a:pPr marL="914400" lvl="1" indent="-457200">
              <a:buFont typeface="Courier New"/>
              <a:buChar char="o"/>
            </a:pPr>
            <a:r>
              <a:rPr lang="en-US" sz="2800">
                <a:solidFill>
                  <a:srgbClr val="000000"/>
                </a:solidFill>
                <a:latin typeface="Century Gothic Paneuropean"/>
                <a:ea typeface="+mn-lt"/>
                <a:cs typeface="Century Gothic Paneuropean"/>
              </a:rPr>
              <a:t>High Volume For-Hire Vehicle Trip Records (PARQUET)</a:t>
            </a:r>
          </a:p>
          <a:p>
            <a:pPr marL="1371600" lvl="2" indent="-457200">
              <a:buFont typeface="Wingdings"/>
              <a:buChar char="§"/>
            </a:pPr>
            <a:r>
              <a:rPr lang="en-US" sz="2800">
                <a:solidFill>
                  <a:srgbClr val="000000"/>
                </a:solidFill>
                <a:latin typeface="Century Gothic Paneuropean"/>
                <a:ea typeface="+mn-lt"/>
                <a:cs typeface="Century Gothic Paneuropean"/>
              </a:rPr>
              <a:t>Year: 2023 (Mar., Jun., Sep., Dec.)</a:t>
            </a:r>
            <a:endParaRPr lang="en-US">
              <a:ea typeface="Calibri"/>
              <a:cs typeface="Calibri"/>
            </a:endParaRPr>
          </a:p>
          <a:p>
            <a:pPr marL="914400" lvl="1" indent="-457200">
              <a:buFont typeface="Courier New,monospace"/>
              <a:buChar char="o"/>
            </a:pPr>
            <a:endParaRPr lang="en-US" sz="2800">
              <a:solidFill>
                <a:srgbClr val="000000"/>
              </a:solidFill>
              <a:latin typeface="Century Gothic Paneuropean"/>
              <a:ea typeface="+mn-lt"/>
              <a:cs typeface="Century Gothic Paneuropean"/>
            </a:endParaRPr>
          </a:p>
          <a:p>
            <a:r>
              <a:rPr lang="en-US" sz="3200" b="1">
                <a:solidFill>
                  <a:srgbClr val="000000"/>
                </a:solidFill>
                <a:latin typeface="Century Gothic Paneuropean"/>
                <a:ea typeface="+mn-lt"/>
                <a:cs typeface="Century Gothic Paneuropean"/>
                <a:sym typeface="Century Gothic Paneuropean"/>
              </a:rPr>
              <a:t>Downloaded csv file from ACS:</a:t>
            </a:r>
            <a:endParaRPr lang="en-US" sz="3200" b="1">
              <a:ea typeface="Calibri"/>
              <a:cs typeface="Calibri"/>
            </a:endParaRPr>
          </a:p>
          <a:p>
            <a:pPr marL="914400" lvl="1" indent="-457200">
              <a:buFont typeface="Courier New"/>
              <a:buChar char="o"/>
            </a:pPr>
            <a:r>
              <a:rPr lang="en-US" sz="2800">
                <a:solidFill>
                  <a:srgbClr val="000000"/>
                </a:solidFill>
                <a:latin typeface="Century Gothic Paneuropean"/>
                <a:ea typeface="+mn-lt"/>
                <a:cs typeface="Century Gothic Paneuropean"/>
                <a:sym typeface="Century Gothic Paneuropean"/>
              </a:rPr>
              <a:t>Houshold Income (csv)</a:t>
            </a:r>
            <a:endParaRPr lang="en-US" sz="2800">
              <a:latin typeface="Century Gothic Paneuropean"/>
              <a:ea typeface="Calibri"/>
              <a:cs typeface="Century Gothic Paneuropean"/>
            </a:endParaRPr>
          </a:p>
          <a:p>
            <a:pPr marL="1371600" lvl="2" indent="-457200">
              <a:buFont typeface="Wingdings"/>
              <a:buChar char="§"/>
            </a:pPr>
            <a:r>
              <a:rPr lang="en-US" sz="2800">
                <a:latin typeface="Century Gothic Paneuropean"/>
                <a:ea typeface="Calibri"/>
                <a:cs typeface="Century Gothic Paneuropean"/>
              </a:rPr>
              <a:t>1-Year Estimates, Summary Table B19001 (2023)</a:t>
            </a:r>
          </a:p>
          <a:p>
            <a:pPr marL="914400" lvl="1" indent="-457200">
              <a:buFont typeface="Courier New"/>
              <a:buChar char="o"/>
            </a:pPr>
            <a:endParaRPr lang="en-US" sz="2800">
              <a:latin typeface="Century Gothic Paneuropean"/>
              <a:ea typeface="Calibri"/>
              <a:cs typeface="Century Gothic Paneuropean"/>
            </a:endParaRPr>
          </a:p>
          <a:p>
            <a:pPr lvl="1"/>
            <a:endParaRPr lang="en-US" sz="2800">
              <a:latin typeface="Century Gothic Paneuropean"/>
              <a:ea typeface="Calibri"/>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lvl="1"/>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p:txBody>
      </p:sp>
      <p:pic>
        <p:nvPicPr>
          <p:cNvPr id="24" name="Picture 23" descr="A map of a city&#10;&#10;AI-generated content may be incorrect.">
            <a:extLst>
              <a:ext uri="{FF2B5EF4-FFF2-40B4-BE49-F238E27FC236}">
                <a16:creationId xmlns:a16="http://schemas.microsoft.com/office/drawing/2014/main" id="{9C891996-8529-314D-21AC-54BBD8DA2208}"/>
              </a:ext>
            </a:extLst>
          </p:cNvPr>
          <p:cNvPicPr>
            <a:picLocks noChangeAspect="1"/>
          </p:cNvPicPr>
          <p:nvPr/>
        </p:nvPicPr>
        <p:blipFill>
          <a:blip r:embed="rId5"/>
          <a:stretch>
            <a:fillRect/>
          </a:stretch>
        </p:blipFill>
        <p:spPr>
          <a:xfrm>
            <a:off x="11283228" y="2563523"/>
            <a:ext cx="5125315" cy="6199043"/>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349331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BD769-634F-2BB3-6973-12DCC72EA2F6}"/>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6DDBFA97-471F-3835-48B7-B1329BEE4262}"/>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Data Cleaning &amp; Preprocessing</a:t>
            </a:r>
            <a:endParaRPr lang="en-US"/>
          </a:p>
        </p:txBody>
      </p:sp>
      <p:grpSp>
        <p:nvGrpSpPr>
          <p:cNvPr id="5" name="Group 5">
            <a:extLst>
              <a:ext uri="{FF2B5EF4-FFF2-40B4-BE49-F238E27FC236}">
                <a16:creationId xmlns:a16="http://schemas.microsoft.com/office/drawing/2014/main" id="{D9EB5EBB-9938-FD60-8E62-DBB9D8563F1C}"/>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32262FB6-86A2-917D-C8EE-DCE233D0E81C}"/>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0BDE938B-A389-1938-A3A1-69A9ADED531B}"/>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8CEC67C2-4529-1227-AFF7-B8AF3415A9A9}"/>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31576826-F575-3651-CF97-9DC02AAB82FD}"/>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C8664914-2216-FF65-1444-712E007B04E0}"/>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C4819474-5589-1A35-0BEB-79ACB738579C}"/>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8280A47-DBA9-8DED-3250-35FD9C4B9B45}"/>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760F7109-A6F9-C294-2E44-DFA5BEEB1B77}"/>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72D96D6B-2730-1D35-D6C7-5871EBF2F50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66231747-0AC2-DE5E-40DF-E8B545DD102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
            <a:extLst>
              <a:ext uri="{FF2B5EF4-FFF2-40B4-BE49-F238E27FC236}">
                <a16:creationId xmlns:a16="http://schemas.microsoft.com/office/drawing/2014/main" id="{EDEB96D0-A1F8-6F97-7CB7-C4C5D4E8CAC4}"/>
              </a:ext>
            </a:extLst>
          </p:cNvPr>
          <p:cNvSpPr txBox="1"/>
          <p:nvPr/>
        </p:nvSpPr>
        <p:spPr>
          <a:xfrm>
            <a:off x="1787536" y="3083541"/>
            <a:ext cx="14156086"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Century Gothic Paneuropean"/>
                <a:ea typeface="Calibri"/>
                <a:cs typeface="Calibri"/>
              </a:rPr>
              <a:t>Included 2023 taxi data from March, June, Sept, Dec to identify seasonal trends</a:t>
            </a:r>
          </a:p>
          <a:p>
            <a:pPr marL="342900" indent="-342900">
              <a:buFont typeface="Arial"/>
              <a:buChar char="•"/>
            </a:pPr>
            <a:r>
              <a:rPr lang="en-US" sz="2800">
                <a:latin typeface="Century Gothic Paneuropean"/>
                <a:ea typeface="Calibri"/>
                <a:cs typeface="Century Gothic Paneuropean"/>
              </a:rPr>
              <a:t>1st week of each month starting on Monday, dataset too big</a:t>
            </a:r>
            <a:endParaRPr lang="en-US" sz="2800">
              <a:latin typeface="Century Gothic Paneuropean"/>
              <a:ea typeface="Calibri"/>
              <a:cs typeface="Calibri"/>
            </a:endParaRPr>
          </a:p>
          <a:p>
            <a:endParaRPr lang="en-US" sz="2800">
              <a:latin typeface="Century Gothic Paneuropean"/>
              <a:ea typeface="Calibri"/>
              <a:cs typeface="Calibri"/>
            </a:endParaRPr>
          </a:p>
          <a:p>
            <a:r>
              <a:rPr lang="en-US" sz="2800">
                <a:latin typeface="Century Gothic Paneuropean"/>
                <a:ea typeface="Calibri"/>
                <a:cs typeface="Calibri"/>
              </a:rPr>
              <a:t>Merging</a:t>
            </a:r>
          </a:p>
          <a:p>
            <a:pPr marL="457200" indent="-457200">
              <a:buFont typeface="Arial"/>
              <a:buChar char="•"/>
            </a:pPr>
            <a:r>
              <a:rPr lang="en-US" sz="2800">
                <a:latin typeface="Century Gothic Paneuropean"/>
                <a:ea typeface="Calibri"/>
                <a:cs typeface="Calibri"/>
              </a:rPr>
              <a:t>Left join taxi transaction data and neighborhood income data on pickup and </a:t>
            </a:r>
            <a:r>
              <a:rPr lang="en-US" sz="2800" err="1">
                <a:latin typeface="Century Gothic Paneuropean"/>
                <a:ea typeface="Calibri"/>
                <a:cs typeface="Calibri"/>
              </a:rPr>
              <a:t>dropoff</a:t>
            </a:r>
            <a:r>
              <a:rPr lang="en-US" sz="2800">
                <a:latin typeface="Century Gothic Paneuropean"/>
                <a:ea typeface="Calibri"/>
                <a:cs typeface="Calibri"/>
              </a:rPr>
              <a:t> </a:t>
            </a:r>
            <a:r>
              <a:rPr lang="en-US" sz="2800" err="1">
                <a:latin typeface="Century Gothic Paneuropean"/>
                <a:ea typeface="Calibri"/>
                <a:cs typeface="Calibri"/>
              </a:rPr>
              <a:t>location_id</a:t>
            </a:r>
            <a:endParaRPr lang="en-US" sz="2800">
              <a:latin typeface="Century Gothic Paneuropean"/>
              <a:ea typeface="Calibri"/>
              <a:cs typeface="Calibri"/>
            </a:endParaRPr>
          </a:p>
          <a:p>
            <a:pPr marL="285750" indent="-285750">
              <a:buFont typeface="Arial"/>
              <a:buChar char="•"/>
            </a:pPr>
            <a:endParaRPr lang="en-US" sz="2800">
              <a:latin typeface="Century Gothic Paneuropean"/>
              <a:ea typeface="Calibri"/>
              <a:cs typeface="Calibri"/>
            </a:endParaRPr>
          </a:p>
          <a:p>
            <a:r>
              <a:rPr lang="en-US" sz="2800">
                <a:latin typeface="Century Gothic Paneuropean"/>
                <a:ea typeface="Calibri"/>
                <a:cs typeface="Calibri"/>
              </a:rPr>
              <a:t>Dropped Extreme Outliers</a:t>
            </a:r>
          </a:p>
          <a:p>
            <a:pPr marL="285750" indent="-285750">
              <a:buFont typeface="Arial"/>
              <a:buChar char="•"/>
            </a:pPr>
            <a:r>
              <a:rPr lang="en-US" sz="2800">
                <a:latin typeface="Century Gothic Paneuropean"/>
                <a:ea typeface="Calibri"/>
                <a:cs typeface="Calibri"/>
              </a:rPr>
              <a:t>Trip distance over 50 miles</a:t>
            </a:r>
          </a:p>
          <a:p>
            <a:pPr marL="285750" indent="-285750">
              <a:buFont typeface="Arial"/>
              <a:buChar char="•"/>
            </a:pPr>
            <a:r>
              <a:rPr lang="en-US" sz="2800">
                <a:latin typeface="Century Gothic Paneuropean"/>
                <a:ea typeface="Calibri"/>
                <a:cs typeface="Calibri"/>
              </a:rPr>
              <a:t>Pickup / Dropoff location Outside of NYC</a:t>
            </a:r>
          </a:p>
          <a:p>
            <a:pPr marL="285750" indent="-285750">
              <a:buFont typeface="Arial"/>
              <a:buChar char="•"/>
            </a:pPr>
            <a:r>
              <a:rPr lang="en-US" sz="2800" err="1">
                <a:latin typeface="Century Gothic Paneuropean"/>
                <a:ea typeface="Calibri"/>
                <a:cs typeface="Calibri"/>
              </a:rPr>
              <a:t>Fare_amount</a:t>
            </a:r>
            <a:r>
              <a:rPr lang="en-US" sz="2800">
                <a:latin typeface="Century Gothic Paneuropean"/>
                <a:ea typeface="Calibri"/>
                <a:cs typeface="Calibri"/>
              </a:rPr>
              <a:t> under $0</a:t>
            </a:r>
          </a:p>
        </p:txBody>
      </p:sp>
    </p:spTree>
    <p:extLst>
      <p:ext uri="{BB962C8B-B14F-4D97-AF65-F5344CB8AC3E}">
        <p14:creationId xmlns:p14="http://schemas.microsoft.com/office/powerpoint/2010/main" val="376992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278F1-2FF5-2389-C5F0-2F0D4E65680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12F2021-77EB-C7A9-6F56-EFAE27B77741}"/>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Cleaned Data</a:t>
            </a:r>
            <a:endParaRPr lang="en-US"/>
          </a:p>
        </p:txBody>
      </p:sp>
      <p:grpSp>
        <p:nvGrpSpPr>
          <p:cNvPr id="5" name="Group 5">
            <a:extLst>
              <a:ext uri="{FF2B5EF4-FFF2-40B4-BE49-F238E27FC236}">
                <a16:creationId xmlns:a16="http://schemas.microsoft.com/office/drawing/2014/main" id="{400685F5-9999-54B6-B970-92BE4DE103A2}"/>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40AA0A0D-8A59-77E1-356E-CA93516FECF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77DA070E-4296-0066-7B66-E51CF319D9A3}"/>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E679D99-91E0-C957-5CF0-FFCEFDB6CA46}"/>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6702D5A7-8758-C9A7-785D-A13C806AD922}"/>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E2FA2AE6-BBF1-2857-816A-84F00C10DF0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A8DE78BF-6672-B470-65CD-D9DCA8325EDE}"/>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9967ED49-5A7A-B718-94D3-3E5BD4AE2EE1}"/>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D036771C-CC44-D1FC-4BB8-01CC9AF6C961}"/>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C6541CBA-236E-22FB-4C9A-F10A2D606576}"/>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B744F8A5-47B5-E8B0-4CEE-D09874D76CAF}"/>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3">
            <a:extLst>
              <a:ext uri="{FF2B5EF4-FFF2-40B4-BE49-F238E27FC236}">
                <a16:creationId xmlns:a16="http://schemas.microsoft.com/office/drawing/2014/main" id="{239A7F42-ADA4-9D25-E2AB-1A21CA04E701}"/>
              </a:ext>
            </a:extLst>
          </p:cNvPr>
          <p:cNvSpPr txBox="1"/>
          <p:nvPr/>
        </p:nvSpPr>
        <p:spPr>
          <a:xfrm>
            <a:off x="1571991" y="2242956"/>
            <a:ext cx="8381044" cy="3200876"/>
          </a:xfrm>
          <a:prstGeom prst="rect">
            <a:avLst/>
          </a:prstGeom>
        </p:spPr>
        <p:txBody>
          <a:bodyPr wrap="square" lIns="0" tIns="0" rIns="0" bIns="0" rtlCol="0" anchor="t">
            <a:spAutoFit/>
          </a:bodyPr>
          <a:lstStyle/>
          <a:p>
            <a:r>
              <a:rPr lang="en-US" sz="3200" b="1">
                <a:solidFill>
                  <a:srgbClr val="000000"/>
                </a:solidFill>
                <a:latin typeface="Century Gothic Paneuropean"/>
                <a:ea typeface="+mn-lt"/>
                <a:cs typeface="Century Gothic Paneuropean"/>
              </a:rPr>
              <a:t>How many columns and rows?</a:t>
            </a:r>
            <a:endParaRPr lang="en-US"/>
          </a:p>
          <a:p>
            <a:r>
              <a:rPr lang="en-US" sz="3200">
                <a:latin typeface="Century Gothic Paneuropean"/>
                <a:ea typeface="Calibri"/>
                <a:cs typeface="Century Gothic Paneuropean"/>
              </a:rPr>
              <a:t>=&gt; 20,995,620 rows, 26 columns</a:t>
            </a:r>
          </a:p>
          <a:p>
            <a:endParaRPr lang="en-US" sz="3200" b="1">
              <a:latin typeface="Century Gothic Paneuropean"/>
              <a:ea typeface="Calibri"/>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a:p>
            <a:pPr marL="914400" lvl="1" indent="-457200">
              <a:buFont typeface="Courier New"/>
              <a:buChar char="o"/>
            </a:pPr>
            <a:endParaRPr lang="en-US" sz="2800">
              <a:solidFill>
                <a:srgbClr val="000000"/>
              </a:solidFill>
              <a:latin typeface="Century Gothic Paneuropean"/>
              <a:ea typeface="+mn-lt"/>
              <a:cs typeface="Century Gothic Paneuropean"/>
            </a:endParaRPr>
          </a:p>
        </p:txBody>
      </p:sp>
      <p:pic>
        <p:nvPicPr>
          <p:cNvPr id="3" name="Picture 2" descr="A screenshot of a white screen&#10;&#10;AI-generated content may be incorrect.">
            <a:extLst>
              <a:ext uri="{FF2B5EF4-FFF2-40B4-BE49-F238E27FC236}">
                <a16:creationId xmlns:a16="http://schemas.microsoft.com/office/drawing/2014/main" id="{04762825-8C4D-E3A4-D28A-8F87560EEB9A}"/>
              </a:ext>
            </a:extLst>
          </p:cNvPr>
          <p:cNvPicPr>
            <a:picLocks noChangeAspect="1"/>
          </p:cNvPicPr>
          <p:nvPr/>
        </p:nvPicPr>
        <p:blipFill>
          <a:blip r:embed="rId5"/>
          <a:stretch>
            <a:fillRect/>
          </a:stretch>
        </p:blipFill>
        <p:spPr>
          <a:xfrm>
            <a:off x="1121994" y="3583750"/>
            <a:ext cx="8105643" cy="5679508"/>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A1AC2449-5D30-894A-749D-D88D758A6E03}"/>
              </a:ext>
            </a:extLst>
          </p:cNvPr>
          <p:cNvPicPr>
            <a:picLocks noChangeAspect="1"/>
          </p:cNvPicPr>
          <p:nvPr/>
        </p:nvPicPr>
        <p:blipFill>
          <a:blip r:embed="rId6"/>
          <a:stretch>
            <a:fillRect/>
          </a:stretch>
        </p:blipFill>
        <p:spPr>
          <a:xfrm>
            <a:off x="9233509" y="3528294"/>
            <a:ext cx="8017701" cy="5735616"/>
          </a:xfrm>
          <a:prstGeom prst="rect">
            <a:avLst/>
          </a:prstGeom>
        </p:spPr>
      </p:pic>
    </p:spTree>
    <p:extLst>
      <p:ext uri="{BB962C8B-B14F-4D97-AF65-F5344CB8AC3E}">
        <p14:creationId xmlns:p14="http://schemas.microsoft.com/office/powerpoint/2010/main" val="1164478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705BC-16EA-60E7-3586-462D45C8AAA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A8E5E72-FC84-C396-6020-30B78192E62C}"/>
              </a:ext>
            </a:extLst>
          </p:cNvPr>
          <p:cNvSpPr txBox="1"/>
          <p:nvPr/>
        </p:nvSpPr>
        <p:spPr>
          <a:xfrm>
            <a:off x="1657080" y="4454080"/>
            <a:ext cx="14962222" cy="1308050"/>
          </a:xfrm>
          <a:prstGeom prst="rect">
            <a:avLst/>
          </a:prstGeom>
        </p:spPr>
        <p:txBody>
          <a:bodyPr wrap="square" lIns="0" tIns="0" rIns="0" bIns="0" rtlCol="0" anchor="t">
            <a:spAutoFit/>
          </a:bodyPr>
          <a:lstStyle/>
          <a:p>
            <a:pPr algn="ctr"/>
            <a:r>
              <a:rPr lang="en-US" sz="8500" b="1">
                <a:solidFill>
                  <a:srgbClr val="000000"/>
                </a:solidFill>
                <a:latin typeface="Century Gothic Paneuropean Bold"/>
                <a:ea typeface="+mn-lt"/>
                <a:cs typeface="Century Gothic Paneuropean Bold"/>
                <a:sym typeface="Century Gothic Paneuropean Bold"/>
              </a:rPr>
              <a:t>Exploratory Data Analysis</a:t>
            </a:r>
            <a:endParaRPr lang="en-US"/>
          </a:p>
        </p:txBody>
      </p:sp>
      <p:grpSp>
        <p:nvGrpSpPr>
          <p:cNvPr id="5" name="Group 5">
            <a:extLst>
              <a:ext uri="{FF2B5EF4-FFF2-40B4-BE49-F238E27FC236}">
                <a16:creationId xmlns:a16="http://schemas.microsoft.com/office/drawing/2014/main" id="{36D3B48D-0682-D4F2-2992-7E2E2A54205D}"/>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0E3F6F8E-21D8-023D-50B1-E6A294A512AB}"/>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5DFA3C30-864F-7B74-6428-7B2445FC2240}"/>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7FF197FE-F224-9A38-9313-14387A244B57}"/>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1A15410B-AC91-E53A-BD98-E3A00409BA80}"/>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EB75FCB3-3E1D-F8D0-746A-FB1D15001481}"/>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F583CA64-14F1-E2FF-7B18-4334F4619886}"/>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BDB36DA-7672-F8F6-9216-671E7A03A5C3}"/>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426F2B08-CE7D-082E-354E-1BBD862981F4}"/>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91367C79-8BAB-9051-ABB8-B8FB75E5DA70}"/>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D731F35D-E809-D306-5436-D6694BD6F0D2}"/>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81684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072DE-1E79-46C9-23D9-2C1DCD278E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D5CBBAA-E489-258D-95BE-504FE46D3080}"/>
              </a:ext>
            </a:extLst>
          </p:cNvPr>
          <p:cNvSpPr txBox="1"/>
          <p:nvPr/>
        </p:nvSpPr>
        <p:spPr>
          <a:xfrm>
            <a:off x="1671548" y="779118"/>
            <a:ext cx="14962222" cy="1200329"/>
          </a:xfrm>
          <a:prstGeom prst="rect">
            <a:avLst/>
          </a:prstGeom>
        </p:spPr>
        <p:txBody>
          <a:bodyPr wrap="square" lIns="0" tIns="0" rIns="0" bIns="0" rtlCol="0" anchor="t">
            <a:spAutoFit/>
          </a:bodyPr>
          <a:lstStyle/>
          <a:p>
            <a:pPr algn="ctr"/>
            <a:r>
              <a:rPr lang="en-US" sz="7800" b="1">
                <a:solidFill>
                  <a:srgbClr val="000000"/>
                </a:solidFill>
                <a:latin typeface="Century Gothic Paneuropean Bold"/>
                <a:ea typeface="+mn-lt"/>
                <a:cs typeface="Century Gothic Paneuropean Bold"/>
                <a:sym typeface="Century Gothic Paneuropean Bold"/>
              </a:rPr>
              <a:t>EDA</a:t>
            </a:r>
            <a:endParaRPr lang="en-US"/>
          </a:p>
        </p:txBody>
      </p:sp>
      <p:grpSp>
        <p:nvGrpSpPr>
          <p:cNvPr id="5" name="Group 5">
            <a:extLst>
              <a:ext uri="{FF2B5EF4-FFF2-40B4-BE49-F238E27FC236}">
                <a16:creationId xmlns:a16="http://schemas.microsoft.com/office/drawing/2014/main" id="{994A18A9-DAA8-C580-4DE8-0E9BD68E1E85}"/>
              </a:ext>
            </a:extLst>
          </p:cNvPr>
          <p:cNvGrpSpPr/>
          <p:nvPr/>
        </p:nvGrpSpPr>
        <p:grpSpPr>
          <a:xfrm>
            <a:off x="16718943" y="-989670"/>
            <a:ext cx="1080715" cy="2956684"/>
            <a:chOff x="0" y="0"/>
            <a:chExt cx="284633" cy="778715"/>
          </a:xfrm>
        </p:grpSpPr>
        <p:sp>
          <p:nvSpPr>
            <p:cNvPr id="6" name="Freeform 6">
              <a:extLst>
                <a:ext uri="{FF2B5EF4-FFF2-40B4-BE49-F238E27FC236}">
                  <a16:creationId xmlns:a16="http://schemas.microsoft.com/office/drawing/2014/main" id="{6EC299B8-C962-7582-96E5-6025CDB1522A}"/>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7" name="TextBox 7">
              <a:extLst>
                <a:ext uri="{FF2B5EF4-FFF2-40B4-BE49-F238E27FC236}">
                  <a16:creationId xmlns:a16="http://schemas.microsoft.com/office/drawing/2014/main" id="{7BD71ABB-58C3-4AFB-0E08-08946BA9834C}"/>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a:extLst>
              <a:ext uri="{FF2B5EF4-FFF2-40B4-BE49-F238E27FC236}">
                <a16:creationId xmlns:a16="http://schemas.microsoft.com/office/drawing/2014/main" id="{CB070257-C6C9-C16D-E66D-39DA4B174E3A}"/>
              </a:ext>
            </a:extLst>
          </p:cNvPr>
          <p:cNvGrpSpPr/>
          <p:nvPr/>
        </p:nvGrpSpPr>
        <p:grpSpPr>
          <a:xfrm>
            <a:off x="-529352" y="9803843"/>
            <a:ext cx="19346704" cy="821917"/>
            <a:chOff x="0" y="0"/>
            <a:chExt cx="5095428" cy="216472"/>
          </a:xfrm>
        </p:grpSpPr>
        <p:sp>
          <p:nvSpPr>
            <p:cNvPr id="9" name="Freeform 9">
              <a:extLst>
                <a:ext uri="{FF2B5EF4-FFF2-40B4-BE49-F238E27FC236}">
                  <a16:creationId xmlns:a16="http://schemas.microsoft.com/office/drawing/2014/main" id="{16DB8747-F2F1-E61A-9231-870414EBDC4E}"/>
                </a:ext>
              </a:extLst>
            </p:cNvPr>
            <p:cNvSpPr/>
            <p:nvPr/>
          </p:nvSpPr>
          <p:spPr>
            <a:xfrm>
              <a:off x="0" y="0"/>
              <a:ext cx="5095428" cy="216472"/>
            </a:xfrm>
            <a:custGeom>
              <a:avLst/>
              <a:gdLst/>
              <a:ahLst/>
              <a:cxnLst/>
              <a:rect l="l" t="t" r="r" b="b"/>
              <a:pathLst>
                <a:path w="5095428" h="216472">
                  <a:moveTo>
                    <a:pt x="20409" y="0"/>
                  </a:moveTo>
                  <a:lnTo>
                    <a:pt x="5075020" y="0"/>
                  </a:lnTo>
                  <a:cubicBezTo>
                    <a:pt x="5086291" y="0"/>
                    <a:pt x="5095428" y="9137"/>
                    <a:pt x="5095428" y="20409"/>
                  </a:cubicBezTo>
                  <a:lnTo>
                    <a:pt x="5095428" y="196063"/>
                  </a:lnTo>
                  <a:cubicBezTo>
                    <a:pt x="5095428" y="201476"/>
                    <a:pt x="5093278" y="206667"/>
                    <a:pt x="5089451" y="210494"/>
                  </a:cubicBezTo>
                  <a:cubicBezTo>
                    <a:pt x="5085623" y="214322"/>
                    <a:pt x="5080432" y="216472"/>
                    <a:pt x="5075020" y="216472"/>
                  </a:cubicBezTo>
                  <a:lnTo>
                    <a:pt x="20409" y="216472"/>
                  </a:lnTo>
                  <a:cubicBezTo>
                    <a:pt x="14996" y="216472"/>
                    <a:pt x="9805" y="214322"/>
                    <a:pt x="5978" y="210494"/>
                  </a:cubicBezTo>
                  <a:cubicBezTo>
                    <a:pt x="2150" y="206667"/>
                    <a:pt x="0" y="201476"/>
                    <a:pt x="0" y="196063"/>
                  </a:cubicBezTo>
                  <a:lnTo>
                    <a:pt x="0" y="20409"/>
                  </a:lnTo>
                  <a:cubicBezTo>
                    <a:pt x="0" y="14996"/>
                    <a:pt x="2150" y="9805"/>
                    <a:pt x="5978" y="5978"/>
                  </a:cubicBezTo>
                  <a:cubicBezTo>
                    <a:pt x="9805" y="2150"/>
                    <a:pt x="14996" y="0"/>
                    <a:pt x="20409" y="0"/>
                  </a:cubicBezTo>
                  <a:close/>
                </a:path>
              </a:pathLst>
            </a:custGeom>
            <a:solidFill>
              <a:srgbClr val="FAE7BC"/>
            </a:solidFill>
            <a:ln w="85725" cap="rnd">
              <a:solidFill>
                <a:srgbClr val="494848"/>
              </a:solidFill>
              <a:prstDash val="solid"/>
              <a:round/>
            </a:ln>
          </p:spPr>
          <p:txBody>
            <a:bodyPr/>
            <a:lstStyle/>
            <a:p>
              <a:endParaRPr lang="en-US"/>
            </a:p>
          </p:txBody>
        </p:sp>
        <p:sp>
          <p:nvSpPr>
            <p:cNvPr id="10" name="TextBox 10">
              <a:extLst>
                <a:ext uri="{FF2B5EF4-FFF2-40B4-BE49-F238E27FC236}">
                  <a16:creationId xmlns:a16="http://schemas.microsoft.com/office/drawing/2014/main" id="{631C6257-CB83-4766-6A6C-8D5FBF7BFE7D}"/>
                </a:ext>
              </a:extLst>
            </p:cNvPr>
            <p:cNvSpPr txBox="1"/>
            <p:nvPr/>
          </p:nvSpPr>
          <p:spPr>
            <a:xfrm>
              <a:off x="0" y="-38100"/>
              <a:ext cx="5095428" cy="254572"/>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a:extLst>
              <a:ext uri="{FF2B5EF4-FFF2-40B4-BE49-F238E27FC236}">
                <a16:creationId xmlns:a16="http://schemas.microsoft.com/office/drawing/2014/main" id="{3C723FEE-6152-FF7E-6B17-A34DF2A43A9F}"/>
              </a:ext>
            </a:extLst>
          </p:cNvPr>
          <p:cNvSpPr/>
          <p:nvPr/>
        </p:nvSpPr>
        <p:spPr>
          <a:xfrm flipH="1">
            <a:off x="17259300" y="3085173"/>
            <a:ext cx="4518707" cy="3939865"/>
          </a:xfrm>
          <a:custGeom>
            <a:avLst/>
            <a:gdLst/>
            <a:ahLst/>
            <a:cxnLst/>
            <a:rect l="l" t="t" r="r" b="b"/>
            <a:pathLst>
              <a:path w="4518707" h="3939865">
                <a:moveTo>
                  <a:pt x="4518707" y="0"/>
                </a:moveTo>
                <a:lnTo>
                  <a:pt x="0" y="0"/>
                </a:lnTo>
                <a:lnTo>
                  <a:pt x="0" y="3939864"/>
                </a:lnTo>
                <a:lnTo>
                  <a:pt x="4518707" y="3939864"/>
                </a:lnTo>
                <a:lnTo>
                  <a:pt x="451870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E5DB4C87-4AA9-066E-A083-1EBE484853C6}"/>
              </a:ext>
            </a:extLst>
          </p:cNvPr>
          <p:cNvSpPr/>
          <p:nvPr/>
        </p:nvSpPr>
        <p:spPr>
          <a:xfrm>
            <a:off x="-3486583" y="3085173"/>
            <a:ext cx="4518707" cy="3939865"/>
          </a:xfrm>
          <a:custGeom>
            <a:avLst/>
            <a:gdLst/>
            <a:ahLst/>
            <a:cxnLst/>
            <a:rect l="l" t="t" r="r" b="b"/>
            <a:pathLst>
              <a:path w="4518707" h="3939865">
                <a:moveTo>
                  <a:pt x="0" y="0"/>
                </a:moveTo>
                <a:lnTo>
                  <a:pt x="4518707" y="0"/>
                </a:lnTo>
                <a:lnTo>
                  <a:pt x="4518707" y="3939864"/>
                </a:lnTo>
                <a:lnTo>
                  <a:pt x="0" y="3939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3" name="Group 13">
            <a:extLst>
              <a:ext uri="{FF2B5EF4-FFF2-40B4-BE49-F238E27FC236}">
                <a16:creationId xmlns:a16="http://schemas.microsoft.com/office/drawing/2014/main" id="{CDFC3826-8848-D9BA-5EA4-176CF20E7E33}"/>
              </a:ext>
            </a:extLst>
          </p:cNvPr>
          <p:cNvGrpSpPr/>
          <p:nvPr/>
        </p:nvGrpSpPr>
        <p:grpSpPr>
          <a:xfrm>
            <a:off x="488343" y="-989670"/>
            <a:ext cx="1080715" cy="2956684"/>
            <a:chOff x="0" y="0"/>
            <a:chExt cx="284633" cy="778715"/>
          </a:xfrm>
        </p:grpSpPr>
        <p:sp>
          <p:nvSpPr>
            <p:cNvPr id="14" name="Freeform 14">
              <a:extLst>
                <a:ext uri="{FF2B5EF4-FFF2-40B4-BE49-F238E27FC236}">
                  <a16:creationId xmlns:a16="http://schemas.microsoft.com/office/drawing/2014/main" id="{BD6AE108-9D7A-1516-24B6-AF9C514D5A74}"/>
                </a:ext>
              </a:extLst>
            </p:cNvPr>
            <p:cNvSpPr/>
            <p:nvPr/>
          </p:nvSpPr>
          <p:spPr>
            <a:xfrm>
              <a:off x="0" y="0"/>
              <a:ext cx="284633" cy="778715"/>
            </a:xfrm>
            <a:custGeom>
              <a:avLst/>
              <a:gdLst/>
              <a:ahLst/>
              <a:cxnLst/>
              <a:rect l="l" t="t" r="r" b="b"/>
              <a:pathLst>
                <a:path w="284633" h="778715">
                  <a:moveTo>
                    <a:pt x="142316" y="0"/>
                  </a:moveTo>
                  <a:lnTo>
                    <a:pt x="142316" y="0"/>
                  </a:lnTo>
                  <a:cubicBezTo>
                    <a:pt x="220916" y="0"/>
                    <a:pt x="284633" y="63717"/>
                    <a:pt x="284633" y="142316"/>
                  </a:cubicBezTo>
                  <a:lnTo>
                    <a:pt x="284633" y="636399"/>
                  </a:lnTo>
                  <a:cubicBezTo>
                    <a:pt x="284633" y="714998"/>
                    <a:pt x="220916" y="778715"/>
                    <a:pt x="142316" y="778715"/>
                  </a:cubicBezTo>
                  <a:lnTo>
                    <a:pt x="142316" y="778715"/>
                  </a:lnTo>
                  <a:cubicBezTo>
                    <a:pt x="63717" y="778715"/>
                    <a:pt x="0" y="714998"/>
                    <a:pt x="0" y="636399"/>
                  </a:cubicBezTo>
                  <a:lnTo>
                    <a:pt x="0" y="142316"/>
                  </a:lnTo>
                  <a:cubicBezTo>
                    <a:pt x="0" y="63717"/>
                    <a:pt x="63717" y="0"/>
                    <a:pt x="142316" y="0"/>
                  </a:cubicBezTo>
                  <a:close/>
                </a:path>
              </a:pathLst>
            </a:custGeom>
            <a:solidFill>
              <a:srgbClr val="FAE7BC"/>
            </a:solidFill>
          </p:spPr>
          <p:txBody>
            <a:bodyPr/>
            <a:lstStyle/>
            <a:p>
              <a:endParaRPr lang="en-US"/>
            </a:p>
          </p:txBody>
        </p:sp>
        <p:sp>
          <p:nvSpPr>
            <p:cNvPr id="15" name="TextBox 15">
              <a:extLst>
                <a:ext uri="{FF2B5EF4-FFF2-40B4-BE49-F238E27FC236}">
                  <a16:creationId xmlns:a16="http://schemas.microsoft.com/office/drawing/2014/main" id="{C2DAA555-6EB1-7100-C5C3-BEC8AECBE564}"/>
                </a:ext>
              </a:extLst>
            </p:cNvPr>
            <p:cNvSpPr txBox="1"/>
            <p:nvPr/>
          </p:nvSpPr>
          <p:spPr>
            <a:xfrm>
              <a:off x="0" y="-38100"/>
              <a:ext cx="284633" cy="816815"/>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a:extLst>
              <a:ext uri="{FF2B5EF4-FFF2-40B4-BE49-F238E27FC236}">
                <a16:creationId xmlns:a16="http://schemas.microsoft.com/office/drawing/2014/main" id="{D959EBE4-3752-713A-9B56-83BCECCD73E5}"/>
              </a:ext>
            </a:extLst>
          </p:cNvPr>
          <p:cNvPicPr>
            <a:picLocks noChangeAspect="1"/>
          </p:cNvPicPr>
          <p:nvPr/>
        </p:nvPicPr>
        <p:blipFill>
          <a:blip r:embed="rId5"/>
          <a:stretch>
            <a:fillRect/>
          </a:stretch>
        </p:blipFill>
        <p:spPr>
          <a:xfrm>
            <a:off x="1849582" y="1988127"/>
            <a:ext cx="14588836" cy="7505699"/>
          </a:xfrm>
          <a:prstGeom prst="rect">
            <a:avLst/>
          </a:prstGeom>
          <a:effectLst>
            <a:outerShdw blurRad="50800" dist="38100" dir="2700000">
              <a:srgbClr val="000000">
                <a:alpha val="40000"/>
              </a:srgbClr>
            </a:outerShdw>
          </a:effectLst>
        </p:spPr>
      </p:pic>
    </p:spTree>
    <p:extLst>
      <p:ext uri="{BB962C8B-B14F-4D97-AF65-F5344CB8AC3E}">
        <p14:creationId xmlns:p14="http://schemas.microsoft.com/office/powerpoint/2010/main" val="628081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32</Slides>
  <Notes>29</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Yellow Modern Minimalist Elegant Presentation</dc:title>
  <cp:revision>1</cp:revision>
  <dcterms:created xsi:type="dcterms:W3CDTF">2006-08-16T00:00:00Z</dcterms:created>
  <dcterms:modified xsi:type="dcterms:W3CDTF">2025-05-08T17:46:21Z</dcterms:modified>
  <dc:identifier>DAGmtIIp694</dc:identifier>
</cp:coreProperties>
</file>